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307" r:id="rId3"/>
    <p:sldId id="308" r:id="rId4"/>
    <p:sldId id="513" r:id="rId5"/>
    <p:sldId id="511" r:id="rId6"/>
    <p:sldId id="522" r:id="rId7"/>
    <p:sldId id="315" r:id="rId8"/>
    <p:sldId id="514" r:id="rId9"/>
    <p:sldId id="515" r:id="rId10"/>
    <p:sldId id="517" r:id="rId11"/>
    <p:sldId id="518" r:id="rId12"/>
    <p:sldId id="521" r:id="rId13"/>
    <p:sldId id="302" r:id="rId14"/>
    <p:sldId id="279" r:id="rId15"/>
  </p:sldIdLst>
  <p:sldSz cx="9144000" cy="5143500" type="screen16x9"/>
  <p:notesSz cx="7010400" cy="92964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Vazquez" initials="AV" lastIdx="12" clrIdx="0">
    <p:extLst>
      <p:ext uri="{19B8F6BF-5375-455C-9EA6-DF929625EA0E}">
        <p15:presenceInfo xmlns:p15="http://schemas.microsoft.com/office/powerpoint/2012/main" userId="4da01b8fd8ff27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5D69F-5EA5-4656-9D8B-E3C0C22836B6}">
  <a:tblStyle styleId="{F7C5D69F-5EA5-4656-9D8B-E3C0C22836B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775BF-170E-44E9-B9C6-01F55F4853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C2C17C-6F87-4405-9F3C-98B269F3E61B}">
      <dgm:prSet/>
      <dgm:spPr/>
      <dgm:t>
        <a:bodyPr/>
        <a:lstStyle/>
        <a:p>
          <a:r>
            <a:rPr lang="en-US" dirty="0"/>
            <a:t>1. ID&amp;R</a:t>
          </a:r>
        </a:p>
      </dgm:t>
    </dgm:pt>
    <dgm:pt modelId="{07F2FED3-B922-4909-9361-FBFE25FD4382}" type="parTrans" cxnId="{20AA5942-C5A4-4BCB-852D-3098DD612E4B}">
      <dgm:prSet/>
      <dgm:spPr/>
      <dgm:t>
        <a:bodyPr/>
        <a:lstStyle/>
        <a:p>
          <a:endParaRPr lang="en-US"/>
        </a:p>
      </dgm:t>
    </dgm:pt>
    <dgm:pt modelId="{CF4C3727-1E34-44B5-A952-446E606A172E}" type="sibTrans" cxnId="{20AA5942-C5A4-4BCB-852D-3098DD612E4B}">
      <dgm:prSet/>
      <dgm:spPr/>
      <dgm:t>
        <a:bodyPr/>
        <a:lstStyle/>
        <a:p>
          <a:endParaRPr lang="en-US"/>
        </a:p>
      </dgm:t>
    </dgm:pt>
    <dgm:pt modelId="{3CC2C690-E8FD-4EBD-99C2-8E855C0EFE0A}">
      <dgm:prSet/>
      <dgm:spPr/>
      <dgm:t>
        <a:bodyPr/>
        <a:lstStyle/>
        <a:p>
          <a:r>
            <a:rPr lang="en-US" dirty="0"/>
            <a:t>2. School Readiness</a:t>
          </a:r>
        </a:p>
      </dgm:t>
    </dgm:pt>
    <dgm:pt modelId="{26B153A0-E095-4B50-A622-5347C21C8121}" type="parTrans" cxnId="{64E1FDD3-1E7D-45B6-8E34-23B18F122BB1}">
      <dgm:prSet/>
      <dgm:spPr/>
      <dgm:t>
        <a:bodyPr/>
        <a:lstStyle/>
        <a:p>
          <a:endParaRPr lang="en-US"/>
        </a:p>
      </dgm:t>
    </dgm:pt>
    <dgm:pt modelId="{9AC5CF08-79E5-45DA-9449-F5C7B00009C1}" type="sibTrans" cxnId="{64E1FDD3-1E7D-45B6-8E34-23B18F122BB1}">
      <dgm:prSet/>
      <dgm:spPr/>
      <dgm:t>
        <a:bodyPr/>
        <a:lstStyle/>
        <a:p>
          <a:endParaRPr lang="en-US"/>
        </a:p>
      </dgm:t>
    </dgm:pt>
    <dgm:pt modelId="{64C0B222-69E5-4F69-93CC-B7A17C51B52C}">
      <dgm:prSet/>
      <dgm:spPr/>
      <dgm:t>
        <a:bodyPr/>
        <a:lstStyle/>
        <a:p>
          <a:r>
            <a:rPr lang="en-US" dirty="0"/>
            <a:t>3. Reading Proficiency</a:t>
          </a:r>
        </a:p>
      </dgm:t>
    </dgm:pt>
    <dgm:pt modelId="{3380D160-7CC2-43A4-BCA6-59707CA2D0AA}" type="parTrans" cxnId="{1C09C210-FDFB-4388-8EA3-04E7D73B650B}">
      <dgm:prSet/>
      <dgm:spPr/>
      <dgm:t>
        <a:bodyPr/>
        <a:lstStyle/>
        <a:p>
          <a:endParaRPr lang="en-US"/>
        </a:p>
      </dgm:t>
    </dgm:pt>
    <dgm:pt modelId="{3B9492B5-A57E-40D2-A5D5-E172250EA141}" type="sibTrans" cxnId="{1C09C210-FDFB-4388-8EA3-04E7D73B650B}">
      <dgm:prSet/>
      <dgm:spPr/>
      <dgm:t>
        <a:bodyPr/>
        <a:lstStyle/>
        <a:p>
          <a:endParaRPr lang="en-US"/>
        </a:p>
      </dgm:t>
    </dgm:pt>
    <dgm:pt modelId="{A386C84A-15C3-474A-9A3C-CA368DF4E82C}">
      <dgm:prSet/>
      <dgm:spPr/>
      <dgm:t>
        <a:bodyPr/>
        <a:lstStyle/>
        <a:p>
          <a:r>
            <a:rPr lang="en-US" dirty="0"/>
            <a:t>4. Mathematics Proficiency</a:t>
          </a:r>
        </a:p>
      </dgm:t>
    </dgm:pt>
    <dgm:pt modelId="{4DB2EC53-2820-4F7D-851F-64170CA881B5}" type="parTrans" cxnId="{26EEFF3F-ECB5-410F-AEC1-6863FCE2A2A4}">
      <dgm:prSet/>
      <dgm:spPr/>
      <dgm:t>
        <a:bodyPr/>
        <a:lstStyle/>
        <a:p>
          <a:endParaRPr lang="en-US"/>
        </a:p>
      </dgm:t>
    </dgm:pt>
    <dgm:pt modelId="{A18388CE-2DB1-4D3F-9BA1-1D313C3ED876}" type="sibTrans" cxnId="{26EEFF3F-ECB5-410F-AEC1-6863FCE2A2A4}">
      <dgm:prSet/>
      <dgm:spPr/>
      <dgm:t>
        <a:bodyPr/>
        <a:lstStyle/>
        <a:p>
          <a:endParaRPr lang="en-US"/>
        </a:p>
      </dgm:t>
    </dgm:pt>
    <dgm:pt modelId="{C130B4C9-C35D-4AE5-B832-9CC97D4F486D}">
      <dgm:prSet/>
      <dgm:spPr/>
      <dgm:t>
        <a:bodyPr/>
        <a:lstStyle/>
        <a:p>
          <a:r>
            <a:rPr lang="en-US" dirty="0"/>
            <a:t>5. Decreased dropouts/improved HS completion</a:t>
          </a:r>
        </a:p>
      </dgm:t>
    </dgm:pt>
    <dgm:pt modelId="{4EDC23F4-B74C-46E9-8B9D-31054FB0DE55}" type="parTrans" cxnId="{34658627-5286-4C76-ADA6-38794A2E512A}">
      <dgm:prSet/>
      <dgm:spPr/>
      <dgm:t>
        <a:bodyPr/>
        <a:lstStyle/>
        <a:p>
          <a:endParaRPr lang="en-US"/>
        </a:p>
      </dgm:t>
    </dgm:pt>
    <dgm:pt modelId="{16DC91E5-23F1-47BB-8BA6-2CB80F6155D7}" type="sibTrans" cxnId="{34658627-5286-4C76-ADA6-38794A2E512A}">
      <dgm:prSet/>
      <dgm:spPr/>
      <dgm:t>
        <a:bodyPr/>
        <a:lstStyle/>
        <a:p>
          <a:endParaRPr lang="en-US"/>
        </a:p>
      </dgm:t>
    </dgm:pt>
    <dgm:pt modelId="{019CD3A7-9BB3-4567-B2EC-A0D8E1BE4D30}">
      <dgm:prSet custT="1"/>
      <dgm:spPr/>
      <dgm:t>
        <a:bodyPr/>
        <a:lstStyle/>
        <a:p>
          <a:r>
            <a:rPr lang="en-US" sz="1600" dirty="0"/>
            <a:t>6. </a:t>
          </a:r>
          <a:r>
            <a:rPr lang="en-US" sz="2000" dirty="0"/>
            <a:t>Parent involvement</a:t>
          </a:r>
          <a:endParaRPr lang="en-US" sz="1600" dirty="0"/>
        </a:p>
      </dgm:t>
    </dgm:pt>
    <dgm:pt modelId="{1BF554E7-C4A9-4B5D-B3E5-4AE59FDADE50}" type="parTrans" cxnId="{7DB03A3D-DFB4-4E84-84E2-467DEDE24CD6}">
      <dgm:prSet/>
      <dgm:spPr/>
      <dgm:t>
        <a:bodyPr/>
        <a:lstStyle/>
        <a:p>
          <a:endParaRPr lang="en-US"/>
        </a:p>
      </dgm:t>
    </dgm:pt>
    <dgm:pt modelId="{8FFAA161-7E54-4603-97BC-0D9001669FD5}" type="sibTrans" cxnId="{7DB03A3D-DFB4-4E84-84E2-467DEDE24CD6}">
      <dgm:prSet/>
      <dgm:spPr/>
      <dgm:t>
        <a:bodyPr/>
        <a:lstStyle/>
        <a:p>
          <a:endParaRPr lang="en-US"/>
        </a:p>
      </dgm:t>
    </dgm:pt>
    <dgm:pt modelId="{F778BDA9-1BA7-48B9-A9EF-9AFFC1B3995A}">
      <dgm:prSet custT="1"/>
      <dgm:spPr/>
      <dgm:t>
        <a:bodyPr/>
        <a:lstStyle/>
        <a:p>
          <a:r>
            <a:rPr lang="en-US" sz="1600" dirty="0"/>
            <a:t>7. </a:t>
          </a:r>
          <a:r>
            <a:rPr lang="en-US" sz="2000" dirty="0"/>
            <a:t>Innovative educational technologies</a:t>
          </a:r>
          <a:endParaRPr lang="en-US" sz="1600" dirty="0"/>
        </a:p>
      </dgm:t>
    </dgm:pt>
    <dgm:pt modelId="{D3031756-4B48-4534-8DC4-924F4C9169D4}" type="parTrans" cxnId="{E6F2ECA3-B165-409B-8A89-88D3C46B3998}">
      <dgm:prSet/>
      <dgm:spPr/>
      <dgm:t>
        <a:bodyPr/>
        <a:lstStyle/>
        <a:p>
          <a:endParaRPr lang="en-US"/>
        </a:p>
      </dgm:t>
    </dgm:pt>
    <dgm:pt modelId="{9852F3FD-75C6-4468-A75E-962E10456A4C}" type="sibTrans" cxnId="{E6F2ECA3-B165-409B-8A89-88D3C46B3998}">
      <dgm:prSet/>
      <dgm:spPr/>
      <dgm:t>
        <a:bodyPr/>
        <a:lstStyle/>
        <a:p>
          <a:endParaRPr lang="en-US"/>
        </a:p>
      </dgm:t>
    </dgm:pt>
    <dgm:pt modelId="{2797B9CA-EA81-4DD8-93F0-B78616E4160A}">
      <dgm:prSet custT="1"/>
      <dgm:spPr/>
      <dgm:t>
        <a:bodyPr/>
        <a:lstStyle/>
        <a:p>
          <a:r>
            <a:rPr lang="en-US" sz="1600" dirty="0"/>
            <a:t>8. </a:t>
          </a:r>
          <a:r>
            <a:rPr lang="en-US" sz="2000" dirty="0"/>
            <a:t>OSY</a:t>
          </a:r>
          <a:endParaRPr lang="en-US" sz="1600" dirty="0"/>
        </a:p>
      </dgm:t>
    </dgm:pt>
    <dgm:pt modelId="{A83AD069-BE2C-470F-9C9D-252EC26E1FEA}" type="parTrans" cxnId="{94441E53-6B5D-4ECF-B823-A6F30036ABB4}">
      <dgm:prSet/>
      <dgm:spPr/>
      <dgm:t>
        <a:bodyPr/>
        <a:lstStyle/>
        <a:p>
          <a:endParaRPr lang="en-US"/>
        </a:p>
      </dgm:t>
    </dgm:pt>
    <dgm:pt modelId="{C0883880-FA92-4C80-9945-C94EBF90EFF8}" type="sibTrans" cxnId="{94441E53-6B5D-4ECF-B823-A6F30036ABB4}">
      <dgm:prSet/>
      <dgm:spPr/>
      <dgm:t>
        <a:bodyPr/>
        <a:lstStyle/>
        <a:p>
          <a:endParaRPr lang="en-US"/>
        </a:p>
      </dgm:t>
    </dgm:pt>
    <dgm:pt modelId="{731883BD-BAE0-49C4-85D6-CECB50A1678F}" type="pres">
      <dgm:prSet presAssocID="{3C6775BF-170E-44E9-B9C6-01F55F4853F5}" presName="linear" presStyleCnt="0">
        <dgm:presLayoutVars>
          <dgm:animLvl val="lvl"/>
          <dgm:resizeHandles val="exact"/>
        </dgm:presLayoutVars>
      </dgm:prSet>
      <dgm:spPr/>
    </dgm:pt>
    <dgm:pt modelId="{41C22844-E796-40AC-8E07-1FAB22814205}" type="pres">
      <dgm:prSet presAssocID="{C5C2C17C-6F87-4405-9F3C-98B269F3E61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91B60EC-C5B0-4597-8CA8-B45FFAA6860A}" type="pres">
      <dgm:prSet presAssocID="{CF4C3727-1E34-44B5-A952-446E606A172E}" presName="spacer" presStyleCnt="0"/>
      <dgm:spPr/>
    </dgm:pt>
    <dgm:pt modelId="{EB0F189A-98F2-4C9B-9AF4-A8931A2D3F67}" type="pres">
      <dgm:prSet presAssocID="{3CC2C690-E8FD-4EBD-99C2-8E855C0EFE0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86417C3-22DF-4B55-B26D-3986A25A53D9}" type="pres">
      <dgm:prSet presAssocID="{9AC5CF08-79E5-45DA-9449-F5C7B00009C1}" presName="spacer" presStyleCnt="0"/>
      <dgm:spPr/>
    </dgm:pt>
    <dgm:pt modelId="{33686F68-69B6-4580-BA18-2029C6944401}" type="pres">
      <dgm:prSet presAssocID="{64C0B222-69E5-4F69-93CC-B7A17C51B52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4511584-1216-4C2B-AC34-F175DCF5B348}" type="pres">
      <dgm:prSet presAssocID="{3B9492B5-A57E-40D2-A5D5-E172250EA141}" presName="spacer" presStyleCnt="0"/>
      <dgm:spPr/>
    </dgm:pt>
    <dgm:pt modelId="{9C8609D8-DB3C-48CA-9105-F54EF2E55640}" type="pres">
      <dgm:prSet presAssocID="{A386C84A-15C3-474A-9A3C-CA368DF4E82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401C7A4-50ED-4C7F-B0B4-0262F4B231F4}" type="pres">
      <dgm:prSet presAssocID="{A18388CE-2DB1-4D3F-9BA1-1D313C3ED876}" presName="spacer" presStyleCnt="0"/>
      <dgm:spPr/>
    </dgm:pt>
    <dgm:pt modelId="{B8894175-A5BF-438F-A388-A04012A94BBC}" type="pres">
      <dgm:prSet presAssocID="{C130B4C9-C35D-4AE5-B832-9CC97D4F486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AD30654-9C07-44F2-8BAE-5B5BFDE9A570}" type="pres">
      <dgm:prSet presAssocID="{16DC91E5-23F1-47BB-8BA6-2CB80F6155D7}" presName="spacer" presStyleCnt="0"/>
      <dgm:spPr/>
    </dgm:pt>
    <dgm:pt modelId="{2799698B-F769-4322-A2B2-083104666FF9}" type="pres">
      <dgm:prSet presAssocID="{019CD3A7-9BB3-4567-B2EC-A0D8E1BE4D3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1B9E1D9-93C4-4453-839F-E17AAE36A993}" type="pres">
      <dgm:prSet presAssocID="{8FFAA161-7E54-4603-97BC-0D9001669FD5}" presName="spacer" presStyleCnt="0"/>
      <dgm:spPr/>
    </dgm:pt>
    <dgm:pt modelId="{5682407D-B6BA-4452-B963-A881B35743D6}" type="pres">
      <dgm:prSet presAssocID="{F778BDA9-1BA7-48B9-A9EF-9AFFC1B3995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E793A4F-91AB-4D47-BBE7-70138F3BD1BB}" type="pres">
      <dgm:prSet presAssocID="{9852F3FD-75C6-4468-A75E-962E10456A4C}" presName="spacer" presStyleCnt="0"/>
      <dgm:spPr/>
    </dgm:pt>
    <dgm:pt modelId="{F759D458-E725-43C1-ACA5-D02E59D244A2}" type="pres">
      <dgm:prSet presAssocID="{2797B9CA-EA81-4DD8-93F0-B78616E4160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13A3D0D-B88E-431D-A8CB-8A48927D537E}" type="presOf" srcId="{C5C2C17C-6F87-4405-9F3C-98B269F3E61B}" destId="{41C22844-E796-40AC-8E07-1FAB22814205}" srcOrd="0" destOrd="0" presId="urn:microsoft.com/office/officeart/2005/8/layout/vList2"/>
    <dgm:cxn modelId="{1C09C210-FDFB-4388-8EA3-04E7D73B650B}" srcId="{3C6775BF-170E-44E9-B9C6-01F55F4853F5}" destId="{64C0B222-69E5-4F69-93CC-B7A17C51B52C}" srcOrd="2" destOrd="0" parTransId="{3380D160-7CC2-43A4-BCA6-59707CA2D0AA}" sibTransId="{3B9492B5-A57E-40D2-A5D5-E172250EA141}"/>
    <dgm:cxn modelId="{F6D8A112-65F9-4CAA-B562-74ED3115B09B}" type="presOf" srcId="{C130B4C9-C35D-4AE5-B832-9CC97D4F486D}" destId="{B8894175-A5BF-438F-A388-A04012A94BBC}" srcOrd="0" destOrd="0" presId="urn:microsoft.com/office/officeart/2005/8/layout/vList2"/>
    <dgm:cxn modelId="{34658627-5286-4C76-ADA6-38794A2E512A}" srcId="{3C6775BF-170E-44E9-B9C6-01F55F4853F5}" destId="{C130B4C9-C35D-4AE5-B832-9CC97D4F486D}" srcOrd="4" destOrd="0" parTransId="{4EDC23F4-B74C-46E9-8B9D-31054FB0DE55}" sibTransId="{16DC91E5-23F1-47BB-8BA6-2CB80F6155D7}"/>
    <dgm:cxn modelId="{38B19C3A-5A4B-4570-A23A-31DB7424921B}" type="presOf" srcId="{F778BDA9-1BA7-48B9-A9EF-9AFFC1B3995A}" destId="{5682407D-B6BA-4452-B963-A881B35743D6}" srcOrd="0" destOrd="0" presId="urn:microsoft.com/office/officeart/2005/8/layout/vList2"/>
    <dgm:cxn modelId="{7DB03A3D-DFB4-4E84-84E2-467DEDE24CD6}" srcId="{3C6775BF-170E-44E9-B9C6-01F55F4853F5}" destId="{019CD3A7-9BB3-4567-B2EC-A0D8E1BE4D30}" srcOrd="5" destOrd="0" parTransId="{1BF554E7-C4A9-4B5D-B3E5-4AE59FDADE50}" sibTransId="{8FFAA161-7E54-4603-97BC-0D9001669FD5}"/>
    <dgm:cxn modelId="{26EEFF3F-ECB5-410F-AEC1-6863FCE2A2A4}" srcId="{3C6775BF-170E-44E9-B9C6-01F55F4853F5}" destId="{A386C84A-15C3-474A-9A3C-CA368DF4E82C}" srcOrd="3" destOrd="0" parTransId="{4DB2EC53-2820-4F7D-851F-64170CA881B5}" sibTransId="{A18388CE-2DB1-4D3F-9BA1-1D313C3ED876}"/>
    <dgm:cxn modelId="{20AA5942-C5A4-4BCB-852D-3098DD612E4B}" srcId="{3C6775BF-170E-44E9-B9C6-01F55F4853F5}" destId="{C5C2C17C-6F87-4405-9F3C-98B269F3E61B}" srcOrd="0" destOrd="0" parTransId="{07F2FED3-B922-4909-9361-FBFE25FD4382}" sibTransId="{CF4C3727-1E34-44B5-A952-446E606A172E}"/>
    <dgm:cxn modelId="{22465563-7242-4B80-9513-509EDCC99EF1}" type="presOf" srcId="{019CD3A7-9BB3-4567-B2EC-A0D8E1BE4D30}" destId="{2799698B-F769-4322-A2B2-083104666FF9}" srcOrd="0" destOrd="0" presId="urn:microsoft.com/office/officeart/2005/8/layout/vList2"/>
    <dgm:cxn modelId="{47090266-FFBD-4455-A12E-4CE7CB97BCDD}" type="presOf" srcId="{A386C84A-15C3-474A-9A3C-CA368DF4E82C}" destId="{9C8609D8-DB3C-48CA-9105-F54EF2E55640}" srcOrd="0" destOrd="0" presId="urn:microsoft.com/office/officeart/2005/8/layout/vList2"/>
    <dgm:cxn modelId="{94441E53-6B5D-4ECF-B823-A6F30036ABB4}" srcId="{3C6775BF-170E-44E9-B9C6-01F55F4853F5}" destId="{2797B9CA-EA81-4DD8-93F0-B78616E4160A}" srcOrd="7" destOrd="0" parTransId="{A83AD069-BE2C-470F-9C9D-252EC26E1FEA}" sibTransId="{C0883880-FA92-4C80-9945-C94EBF90EFF8}"/>
    <dgm:cxn modelId="{59D4B982-19AF-4516-BBC8-C2D012BB1239}" type="presOf" srcId="{3CC2C690-E8FD-4EBD-99C2-8E855C0EFE0A}" destId="{EB0F189A-98F2-4C9B-9AF4-A8931A2D3F67}" srcOrd="0" destOrd="0" presId="urn:microsoft.com/office/officeart/2005/8/layout/vList2"/>
    <dgm:cxn modelId="{344D6F85-C937-4D22-A857-75408A9CD76E}" type="presOf" srcId="{3C6775BF-170E-44E9-B9C6-01F55F4853F5}" destId="{731883BD-BAE0-49C4-85D6-CECB50A1678F}" srcOrd="0" destOrd="0" presId="urn:microsoft.com/office/officeart/2005/8/layout/vList2"/>
    <dgm:cxn modelId="{128B4886-92A3-47A9-9847-A7E98429F0E8}" type="presOf" srcId="{2797B9CA-EA81-4DD8-93F0-B78616E4160A}" destId="{F759D458-E725-43C1-ACA5-D02E59D244A2}" srcOrd="0" destOrd="0" presId="urn:microsoft.com/office/officeart/2005/8/layout/vList2"/>
    <dgm:cxn modelId="{E6F2ECA3-B165-409B-8A89-88D3C46B3998}" srcId="{3C6775BF-170E-44E9-B9C6-01F55F4853F5}" destId="{F778BDA9-1BA7-48B9-A9EF-9AFFC1B3995A}" srcOrd="6" destOrd="0" parTransId="{D3031756-4B48-4534-8DC4-924F4C9169D4}" sibTransId="{9852F3FD-75C6-4468-A75E-962E10456A4C}"/>
    <dgm:cxn modelId="{64E1FDD3-1E7D-45B6-8E34-23B18F122BB1}" srcId="{3C6775BF-170E-44E9-B9C6-01F55F4853F5}" destId="{3CC2C690-E8FD-4EBD-99C2-8E855C0EFE0A}" srcOrd="1" destOrd="0" parTransId="{26B153A0-E095-4B50-A622-5347C21C8121}" sibTransId="{9AC5CF08-79E5-45DA-9449-F5C7B00009C1}"/>
    <dgm:cxn modelId="{6A3F13E5-567C-486F-BE1F-3F0DFD5AD680}" type="presOf" srcId="{64C0B222-69E5-4F69-93CC-B7A17C51B52C}" destId="{33686F68-69B6-4580-BA18-2029C6944401}" srcOrd="0" destOrd="0" presId="urn:microsoft.com/office/officeart/2005/8/layout/vList2"/>
    <dgm:cxn modelId="{AAE82847-0678-4104-8C11-D41C15DC1208}" type="presParOf" srcId="{731883BD-BAE0-49C4-85D6-CECB50A1678F}" destId="{41C22844-E796-40AC-8E07-1FAB22814205}" srcOrd="0" destOrd="0" presId="urn:microsoft.com/office/officeart/2005/8/layout/vList2"/>
    <dgm:cxn modelId="{62FB7FA1-DAF8-4A04-8CCC-95BFAB41B81E}" type="presParOf" srcId="{731883BD-BAE0-49C4-85D6-CECB50A1678F}" destId="{491B60EC-C5B0-4597-8CA8-B45FFAA6860A}" srcOrd="1" destOrd="0" presId="urn:microsoft.com/office/officeart/2005/8/layout/vList2"/>
    <dgm:cxn modelId="{798B5296-4ADC-424C-91C6-822A792E043B}" type="presParOf" srcId="{731883BD-BAE0-49C4-85D6-CECB50A1678F}" destId="{EB0F189A-98F2-4C9B-9AF4-A8931A2D3F67}" srcOrd="2" destOrd="0" presId="urn:microsoft.com/office/officeart/2005/8/layout/vList2"/>
    <dgm:cxn modelId="{1EDA7BE0-C15C-48D0-A41D-F5C1C3C0DDEB}" type="presParOf" srcId="{731883BD-BAE0-49C4-85D6-CECB50A1678F}" destId="{986417C3-22DF-4B55-B26D-3986A25A53D9}" srcOrd="3" destOrd="0" presId="urn:microsoft.com/office/officeart/2005/8/layout/vList2"/>
    <dgm:cxn modelId="{466A0D5A-CD64-48AE-AC9A-4EB5F5DF8E89}" type="presParOf" srcId="{731883BD-BAE0-49C4-85D6-CECB50A1678F}" destId="{33686F68-69B6-4580-BA18-2029C6944401}" srcOrd="4" destOrd="0" presId="urn:microsoft.com/office/officeart/2005/8/layout/vList2"/>
    <dgm:cxn modelId="{B90EC692-39CD-4AA3-A0CE-F8913C36AC0D}" type="presParOf" srcId="{731883BD-BAE0-49C4-85D6-CECB50A1678F}" destId="{34511584-1216-4C2B-AC34-F175DCF5B348}" srcOrd="5" destOrd="0" presId="urn:microsoft.com/office/officeart/2005/8/layout/vList2"/>
    <dgm:cxn modelId="{D6703BE8-9DDF-4DE4-BBC4-43041EC0E2A9}" type="presParOf" srcId="{731883BD-BAE0-49C4-85D6-CECB50A1678F}" destId="{9C8609D8-DB3C-48CA-9105-F54EF2E55640}" srcOrd="6" destOrd="0" presId="urn:microsoft.com/office/officeart/2005/8/layout/vList2"/>
    <dgm:cxn modelId="{CB2F6750-1F25-441E-BB40-7B2BCDB40DCF}" type="presParOf" srcId="{731883BD-BAE0-49C4-85D6-CECB50A1678F}" destId="{F401C7A4-50ED-4C7F-B0B4-0262F4B231F4}" srcOrd="7" destOrd="0" presId="urn:microsoft.com/office/officeart/2005/8/layout/vList2"/>
    <dgm:cxn modelId="{2EAFC82E-AAD4-4572-AF07-7D1E191DD250}" type="presParOf" srcId="{731883BD-BAE0-49C4-85D6-CECB50A1678F}" destId="{B8894175-A5BF-438F-A388-A04012A94BBC}" srcOrd="8" destOrd="0" presId="urn:microsoft.com/office/officeart/2005/8/layout/vList2"/>
    <dgm:cxn modelId="{8E7087A2-6DEB-4AD1-8130-733BF0991642}" type="presParOf" srcId="{731883BD-BAE0-49C4-85D6-CECB50A1678F}" destId="{6AD30654-9C07-44F2-8BAE-5B5BFDE9A570}" srcOrd="9" destOrd="0" presId="urn:microsoft.com/office/officeart/2005/8/layout/vList2"/>
    <dgm:cxn modelId="{980A9932-81EE-4572-90EF-89870E0039CD}" type="presParOf" srcId="{731883BD-BAE0-49C4-85D6-CECB50A1678F}" destId="{2799698B-F769-4322-A2B2-083104666FF9}" srcOrd="10" destOrd="0" presId="urn:microsoft.com/office/officeart/2005/8/layout/vList2"/>
    <dgm:cxn modelId="{FA8ACC7F-FE65-4160-B543-D96781B6A838}" type="presParOf" srcId="{731883BD-BAE0-49C4-85D6-CECB50A1678F}" destId="{A1B9E1D9-93C4-4453-839F-E17AAE36A993}" srcOrd="11" destOrd="0" presId="urn:microsoft.com/office/officeart/2005/8/layout/vList2"/>
    <dgm:cxn modelId="{0B8F09BA-B10D-4D6B-AB51-9AA4D3A4B4DD}" type="presParOf" srcId="{731883BD-BAE0-49C4-85D6-CECB50A1678F}" destId="{5682407D-B6BA-4452-B963-A881B35743D6}" srcOrd="12" destOrd="0" presId="urn:microsoft.com/office/officeart/2005/8/layout/vList2"/>
    <dgm:cxn modelId="{BD3F18F8-8C85-4A7B-AD71-E04C661E4506}" type="presParOf" srcId="{731883BD-BAE0-49C4-85D6-CECB50A1678F}" destId="{DE793A4F-91AB-4D47-BBE7-70138F3BD1BB}" srcOrd="13" destOrd="0" presId="urn:microsoft.com/office/officeart/2005/8/layout/vList2"/>
    <dgm:cxn modelId="{9564D9E1-799D-4FFC-AC88-C8878FF2A731}" type="presParOf" srcId="{731883BD-BAE0-49C4-85D6-CECB50A1678F}" destId="{F759D458-E725-43C1-ACA5-D02E59D244A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E4A01-3D51-4B79-97FF-65F32BF6CB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9D0E98-9025-482C-8825-42F25657C0CF}">
      <dgm:prSet/>
      <dgm:spPr/>
      <dgm:t>
        <a:bodyPr/>
        <a:lstStyle/>
        <a:p>
          <a:r>
            <a:rPr lang="en-US" b="1" dirty="0"/>
            <a:t>Letter of Commitment </a:t>
          </a:r>
          <a:r>
            <a:rPr lang="en-US" dirty="0"/>
            <a:t>from each participating State signed by the Chief State School Officer, or his/her designee</a:t>
          </a:r>
        </a:p>
      </dgm:t>
    </dgm:pt>
    <dgm:pt modelId="{07B5F859-3293-466C-B691-07F596436A7A}" type="parTrans" cxnId="{E851E126-8FBA-4FB2-9755-AEEB275F6E15}">
      <dgm:prSet/>
      <dgm:spPr/>
      <dgm:t>
        <a:bodyPr/>
        <a:lstStyle/>
        <a:p>
          <a:endParaRPr lang="en-US"/>
        </a:p>
      </dgm:t>
    </dgm:pt>
    <dgm:pt modelId="{EE26C12E-CFC3-4F48-8FC5-D7273BBE966E}" type="sibTrans" cxnId="{E851E126-8FBA-4FB2-9755-AEEB275F6E15}">
      <dgm:prSet/>
      <dgm:spPr/>
      <dgm:t>
        <a:bodyPr/>
        <a:lstStyle/>
        <a:p>
          <a:endParaRPr lang="en-US"/>
        </a:p>
      </dgm:t>
    </dgm:pt>
    <dgm:pt modelId="{E3194D03-37DE-48D0-8CE2-DC3B976FF63B}">
      <dgm:prSet/>
      <dgm:spPr/>
      <dgm:t>
        <a:bodyPr/>
        <a:lstStyle/>
        <a:p>
          <a:r>
            <a:rPr lang="en-US" b="1" dirty="0"/>
            <a:t>General Education Provisions Act (GEPA) statement </a:t>
          </a:r>
          <a:r>
            <a:rPr lang="en-US" dirty="0"/>
            <a:t>from each State (statement of equitable access)</a:t>
          </a:r>
        </a:p>
      </dgm:t>
    </dgm:pt>
    <dgm:pt modelId="{02BC778B-E4D5-4BAE-8A95-F89CA0BD871A}" type="parTrans" cxnId="{197ACD89-94C4-4CBD-A925-80CCB3F476F1}">
      <dgm:prSet/>
      <dgm:spPr/>
      <dgm:t>
        <a:bodyPr/>
        <a:lstStyle/>
        <a:p>
          <a:endParaRPr lang="en-US"/>
        </a:p>
      </dgm:t>
    </dgm:pt>
    <dgm:pt modelId="{CFEF98BA-7C2F-4F57-983A-B9F8B3C99BBD}" type="sibTrans" cxnId="{197ACD89-94C4-4CBD-A925-80CCB3F476F1}">
      <dgm:prSet/>
      <dgm:spPr/>
      <dgm:t>
        <a:bodyPr/>
        <a:lstStyle/>
        <a:p>
          <a:endParaRPr lang="en-US"/>
        </a:p>
      </dgm:t>
    </dgm:pt>
    <dgm:pt modelId="{87513667-8CEA-4B7F-8F83-76C3E36E7CF5}">
      <dgm:prSet/>
      <dgm:spPr/>
      <dgm:t>
        <a:bodyPr/>
        <a:lstStyle/>
        <a:p>
          <a:r>
            <a:rPr lang="en-US" b="1" dirty="0"/>
            <a:t>Assurances and Certifications </a:t>
          </a:r>
          <a:r>
            <a:rPr lang="en-US" dirty="0"/>
            <a:t>signed by the Chief State School Officer, or his/her designee</a:t>
          </a:r>
        </a:p>
      </dgm:t>
    </dgm:pt>
    <dgm:pt modelId="{6F344A75-254B-4C49-95D2-A790C34D00A1}" type="parTrans" cxnId="{5B146E1C-3D88-45BD-8E93-1C402761DBE8}">
      <dgm:prSet/>
      <dgm:spPr/>
      <dgm:t>
        <a:bodyPr/>
        <a:lstStyle/>
        <a:p>
          <a:endParaRPr lang="en-US"/>
        </a:p>
      </dgm:t>
    </dgm:pt>
    <dgm:pt modelId="{9E1ACD35-C72F-42BA-B81B-97D05368E0F2}" type="sibTrans" cxnId="{5B146E1C-3D88-45BD-8E93-1C402761DBE8}">
      <dgm:prSet/>
      <dgm:spPr/>
      <dgm:t>
        <a:bodyPr/>
        <a:lstStyle/>
        <a:p>
          <a:endParaRPr lang="en-US"/>
        </a:p>
      </dgm:t>
    </dgm:pt>
    <dgm:pt modelId="{337348C7-90F2-4602-BEE6-54EE5796BD9D}">
      <dgm:prSet/>
      <dgm:spPr/>
      <dgm:t>
        <a:bodyPr/>
        <a:lstStyle/>
        <a:p>
          <a:r>
            <a:rPr lang="en-US" b="1" dirty="0"/>
            <a:t>Needs Assessment Data</a:t>
          </a:r>
          <a:endParaRPr lang="en-US" dirty="0"/>
        </a:p>
      </dgm:t>
    </dgm:pt>
    <dgm:pt modelId="{26B62200-BF3F-4F54-89F4-C66707981AED}" type="parTrans" cxnId="{E3C38B3A-F49D-4935-B11A-DDFFC4FDC106}">
      <dgm:prSet/>
      <dgm:spPr/>
      <dgm:t>
        <a:bodyPr/>
        <a:lstStyle/>
        <a:p>
          <a:endParaRPr lang="en-US"/>
        </a:p>
      </dgm:t>
    </dgm:pt>
    <dgm:pt modelId="{54E02F6E-E6CC-4336-882D-F427D2F49170}" type="sibTrans" cxnId="{E3C38B3A-F49D-4935-B11A-DDFFC4FDC106}">
      <dgm:prSet/>
      <dgm:spPr/>
      <dgm:t>
        <a:bodyPr/>
        <a:lstStyle/>
        <a:p>
          <a:endParaRPr lang="en-US"/>
        </a:p>
      </dgm:t>
    </dgm:pt>
    <dgm:pt modelId="{5912CA23-694C-4963-B7C8-CE088D50ECBB}" type="pres">
      <dgm:prSet presAssocID="{38AE4A01-3D51-4B79-97FF-65F32BF6CBBB}" presName="linear" presStyleCnt="0">
        <dgm:presLayoutVars>
          <dgm:animLvl val="lvl"/>
          <dgm:resizeHandles val="exact"/>
        </dgm:presLayoutVars>
      </dgm:prSet>
      <dgm:spPr/>
    </dgm:pt>
    <dgm:pt modelId="{34A0F140-4D3D-4F67-B2EB-4FBCEA05FFF8}" type="pres">
      <dgm:prSet presAssocID="{649D0E98-9025-482C-8825-42F25657C0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06DF4C-BD0F-483C-993B-1D0EAD0DD224}" type="pres">
      <dgm:prSet presAssocID="{EE26C12E-CFC3-4F48-8FC5-D7273BBE966E}" presName="spacer" presStyleCnt="0"/>
      <dgm:spPr/>
    </dgm:pt>
    <dgm:pt modelId="{154D8679-02FE-40BD-9EF5-1DFDFB34A8E7}" type="pres">
      <dgm:prSet presAssocID="{E3194D03-37DE-48D0-8CE2-DC3B976FF6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BEC549-844F-42F1-AA92-1A0FCE173076}" type="pres">
      <dgm:prSet presAssocID="{CFEF98BA-7C2F-4F57-983A-B9F8B3C99BBD}" presName="spacer" presStyleCnt="0"/>
      <dgm:spPr/>
    </dgm:pt>
    <dgm:pt modelId="{695A297D-E785-4901-B78B-5C387AD93890}" type="pres">
      <dgm:prSet presAssocID="{87513667-8CEA-4B7F-8F83-76C3E36E7C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91FCBA-4285-42C7-84EF-B7DF7E4B335F}" type="pres">
      <dgm:prSet presAssocID="{9E1ACD35-C72F-42BA-B81B-97D05368E0F2}" presName="spacer" presStyleCnt="0"/>
      <dgm:spPr/>
    </dgm:pt>
    <dgm:pt modelId="{622A35E4-7568-4ACF-AF10-460DD1C17C50}" type="pres">
      <dgm:prSet presAssocID="{337348C7-90F2-4602-BEE6-54EE5796BD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146E1C-3D88-45BD-8E93-1C402761DBE8}" srcId="{38AE4A01-3D51-4B79-97FF-65F32BF6CBBB}" destId="{87513667-8CEA-4B7F-8F83-76C3E36E7CF5}" srcOrd="2" destOrd="0" parTransId="{6F344A75-254B-4C49-95D2-A790C34D00A1}" sibTransId="{9E1ACD35-C72F-42BA-B81B-97D05368E0F2}"/>
    <dgm:cxn modelId="{E851E126-8FBA-4FB2-9755-AEEB275F6E15}" srcId="{38AE4A01-3D51-4B79-97FF-65F32BF6CBBB}" destId="{649D0E98-9025-482C-8825-42F25657C0CF}" srcOrd="0" destOrd="0" parTransId="{07B5F859-3293-466C-B691-07F596436A7A}" sibTransId="{EE26C12E-CFC3-4F48-8FC5-D7273BBE966E}"/>
    <dgm:cxn modelId="{F3E7772F-87E9-4805-925D-31C7C28DB0E8}" type="presOf" srcId="{38AE4A01-3D51-4B79-97FF-65F32BF6CBBB}" destId="{5912CA23-694C-4963-B7C8-CE088D50ECBB}" srcOrd="0" destOrd="0" presId="urn:microsoft.com/office/officeart/2005/8/layout/vList2"/>
    <dgm:cxn modelId="{E3C38B3A-F49D-4935-B11A-DDFFC4FDC106}" srcId="{38AE4A01-3D51-4B79-97FF-65F32BF6CBBB}" destId="{337348C7-90F2-4602-BEE6-54EE5796BD9D}" srcOrd="3" destOrd="0" parTransId="{26B62200-BF3F-4F54-89F4-C66707981AED}" sibTransId="{54E02F6E-E6CC-4336-882D-F427D2F49170}"/>
    <dgm:cxn modelId="{F8112A82-C998-49D1-AC62-A1EC4FA40C40}" type="presOf" srcId="{E3194D03-37DE-48D0-8CE2-DC3B976FF63B}" destId="{154D8679-02FE-40BD-9EF5-1DFDFB34A8E7}" srcOrd="0" destOrd="0" presId="urn:microsoft.com/office/officeart/2005/8/layout/vList2"/>
    <dgm:cxn modelId="{70186986-8B52-4A7D-8DCD-C99C007A304A}" type="presOf" srcId="{649D0E98-9025-482C-8825-42F25657C0CF}" destId="{34A0F140-4D3D-4F67-B2EB-4FBCEA05FFF8}" srcOrd="0" destOrd="0" presId="urn:microsoft.com/office/officeart/2005/8/layout/vList2"/>
    <dgm:cxn modelId="{197ACD89-94C4-4CBD-A925-80CCB3F476F1}" srcId="{38AE4A01-3D51-4B79-97FF-65F32BF6CBBB}" destId="{E3194D03-37DE-48D0-8CE2-DC3B976FF63B}" srcOrd="1" destOrd="0" parTransId="{02BC778B-E4D5-4BAE-8A95-F89CA0BD871A}" sibTransId="{CFEF98BA-7C2F-4F57-983A-B9F8B3C99BBD}"/>
    <dgm:cxn modelId="{B1F8ABF6-5596-48E1-9993-64FD512FB679}" type="presOf" srcId="{337348C7-90F2-4602-BEE6-54EE5796BD9D}" destId="{622A35E4-7568-4ACF-AF10-460DD1C17C50}" srcOrd="0" destOrd="0" presId="urn:microsoft.com/office/officeart/2005/8/layout/vList2"/>
    <dgm:cxn modelId="{2B2B89FC-5D91-4D03-90B4-1F603413D657}" type="presOf" srcId="{87513667-8CEA-4B7F-8F83-76C3E36E7CF5}" destId="{695A297D-E785-4901-B78B-5C387AD93890}" srcOrd="0" destOrd="0" presId="urn:microsoft.com/office/officeart/2005/8/layout/vList2"/>
    <dgm:cxn modelId="{D64F87FB-52C5-4136-99E9-B69AF57B5CFE}" type="presParOf" srcId="{5912CA23-694C-4963-B7C8-CE088D50ECBB}" destId="{34A0F140-4D3D-4F67-B2EB-4FBCEA05FFF8}" srcOrd="0" destOrd="0" presId="urn:microsoft.com/office/officeart/2005/8/layout/vList2"/>
    <dgm:cxn modelId="{F6314CF0-6D1C-4F36-8C51-A797A356D449}" type="presParOf" srcId="{5912CA23-694C-4963-B7C8-CE088D50ECBB}" destId="{DF06DF4C-BD0F-483C-993B-1D0EAD0DD224}" srcOrd="1" destOrd="0" presId="urn:microsoft.com/office/officeart/2005/8/layout/vList2"/>
    <dgm:cxn modelId="{6A3CDAD6-D36B-4C09-B9C8-13D48C3078E4}" type="presParOf" srcId="{5912CA23-694C-4963-B7C8-CE088D50ECBB}" destId="{154D8679-02FE-40BD-9EF5-1DFDFB34A8E7}" srcOrd="2" destOrd="0" presId="urn:microsoft.com/office/officeart/2005/8/layout/vList2"/>
    <dgm:cxn modelId="{27F0C2AA-FC9E-431D-9C6E-25A5555503F3}" type="presParOf" srcId="{5912CA23-694C-4963-B7C8-CE088D50ECBB}" destId="{33BEC549-844F-42F1-AA92-1A0FCE173076}" srcOrd="3" destOrd="0" presId="urn:microsoft.com/office/officeart/2005/8/layout/vList2"/>
    <dgm:cxn modelId="{BCFB4510-2F5B-4721-968F-2E0472B4635D}" type="presParOf" srcId="{5912CA23-694C-4963-B7C8-CE088D50ECBB}" destId="{695A297D-E785-4901-B78B-5C387AD93890}" srcOrd="4" destOrd="0" presId="urn:microsoft.com/office/officeart/2005/8/layout/vList2"/>
    <dgm:cxn modelId="{A95BF8D4-7C43-4FFC-A2DB-3AFB63D4A2B4}" type="presParOf" srcId="{5912CA23-694C-4963-B7C8-CE088D50ECBB}" destId="{3B91FCBA-4285-42C7-84EF-B7DF7E4B335F}" srcOrd="5" destOrd="0" presId="urn:microsoft.com/office/officeart/2005/8/layout/vList2"/>
    <dgm:cxn modelId="{A53B6E1B-71EA-4253-85DE-F4F7CEC66AA7}" type="presParOf" srcId="{5912CA23-694C-4963-B7C8-CE088D50ECBB}" destId="{622A35E4-7568-4ACF-AF10-460DD1C17C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B5426-3FFB-4FC4-9091-53C1964677FA}" type="doc">
      <dgm:prSet loTypeId="urn:microsoft.com/office/officeart/2018/2/layout/IconLabelList" loCatId="icon" qsTypeId="urn:microsoft.com/office/officeart/2005/8/quickstyle/simple5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66E81C58-299C-452B-938B-67A301FCCA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Year 1: 2020-2021</a:t>
          </a:r>
        </a:p>
      </dgm:t>
    </dgm:pt>
    <dgm:pt modelId="{B31FCC42-D93B-4A27-BC37-64FC2C0EDDE2}" type="parTrans" cxnId="{9C529F99-6B35-4DB2-AC8D-B716FA19634D}">
      <dgm:prSet/>
      <dgm:spPr/>
      <dgm:t>
        <a:bodyPr/>
        <a:lstStyle/>
        <a:p>
          <a:endParaRPr lang="en-US"/>
        </a:p>
      </dgm:t>
    </dgm:pt>
    <dgm:pt modelId="{2C24E680-89C0-4E1F-B2B5-A2D178E046A1}" type="sibTrans" cxnId="{9C529F99-6B35-4DB2-AC8D-B716FA19634D}">
      <dgm:prSet/>
      <dgm:spPr/>
      <dgm:t>
        <a:bodyPr/>
        <a:lstStyle/>
        <a:p>
          <a:endParaRPr lang="en-US"/>
        </a:p>
      </dgm:t>
    </dgm:pt>
    <dgm:pt modelId="{791D3EF5-3168-4511-A4BD-65B3E4B6DF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Year 2: 2021-2022</a:t>
          </a:r>
        </a:p>
      </dgm:t>
    </dgm:pt>
    <dgm:pt modelId="{1C9C2164-8081-444E-9160-721C142851F6}" type="parTrans" cxnId="{120BAC76-21EA-4389-82AF-9EA8042589D1}">
      <dgm:prSet/>
      <dgm:spPr/>
      <dgm:t>
        <a:bodyPr/>
        <a:lstStyle/>
        <a:p>
          <a:endParaRPr lang="en-US"/>
        </a:p>
      </dgm:t>
    </dgm:pt>
    <dgm:pt modelId="{F6ECB4CF-CA1B-4CA2-89B6-BEEC528EFB72}" type="sibTrans" cxnId="{120BAC76-21EA-4389-82AF-9EA8042589D1}">
      <dgm:prSet/>
      <dgm:spPr/>
      <dgm:t>
        <a:bodyPr/>
        <a:lstStyle/>
        <a:p>
          <a:endParaRPr lang="en-US"/>
        </a:p>
      </dgm:t>
    </dgm:pt>
    <dgm:pt modelId="{31AD4189-8FFB-4A5A-9624-2B9C1F1381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Year 3: 2022-2023</a:t>
          </a:r>
        </a:p>
      </dgm:t>
    </dgm:pt>
    <dgm:pt modelId="{99295C2F-CC4A-40FC-B72A-EBAB35177617}" type="parTrans" cxnId="{53ADE226-CA42-42D4-8B15-F64322A451A4}">
      <dgm:prSet/>
      <dgm:spPr/>
      <dgm:t>
        <a:bodyPr/>
        <a:lstStyle/>
        <a:p>
          <a:endParaRPr lang="en-US"/>
        </a:p>
      </dgm:t>
    </dgm:pt>
    <dgm:pt modelId="{19636330-8251-4CFC-AB01-49A6B1E35533}" type="sibTrans" cxnId="{53ADE226-CA42-42D4-8B15-F64322A451A4}">
      <dgm:prSet/>
      <dgm:spPr/>
      <dgm:t>
        <a:bodyPr/>
        <a:lstStyle/>
        <a:p>
          <a:endParaRPr lang="en-US"/>
        </a:p>
      </dgm:t>
    </dgm:pt>
    <dgm:pt modelId="{319A87F4-3E95-4D33-A5F9-4F6FD6EA1D5A}" type="pres">
      <dgm:prSet presAssocID="{359B5426-3FFB-4FC4-9091-53C1964677FA}" presName="root" presStyleCnt="0">
        <dgm:presLayoutVars>
          <dgm:dir/>
          <dgm:resizeHandles val="exact"/>
        </dgm:presLayoutVars>
      </dgm:prSet>
      <dgm:spPr/>
    </dgm:pt>
    <dgm:pt modelId="{735F59D4-AF7B-4EDE-AF04-2B2D00ECB133}" type="pres">
      <dgm:prSet presAssocID="{66E81C58-299C-452B-938B-67A301FCCA73}" presName="compNode" presStyleCnt="0"/>
      <dgm:spPr/>
    </dgm:pt>
    <dgm:pt modelId="{534BD8FF-885F-4AB9-96A2-7507028A98A9}" type="pres">
      <dgm:prSet presAssocID="{66E81C58-299C-452B-938B-67A301FCCA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FB5752A0-BF0D-4DB4-BA33-033D20578E20}" type="pres">
      <dgm:prSet presAssocID="{66E81C58-299C-452B-938B-67A301FCCA73}" presName="spaceRect" presStyleCnt="0"/>
      <dgm:spPr/>
    </dgm:pt>
    <dgm:pt modelId="{8B2047FA-4D90-48BC-AE27-BCC517E002A6}" type="pres">
      <dgm:prSet presAssocID="{66E81C58-299C-452B-938B-67A301FCCA73}" presName="textRect" presStyleLbl="revTx" presStyleIdx="0" presStyleCnt="3">
        <dgm:presLayoutVars>
          <dgm:chMax val="1"/>
          <dgm:chPref val="1"/>
        </dgm:presLayoutVars>
      </dgm:prSet>
      <dgm:spPr/>
    </dgm:pt>
    <dgm:pt modelId="{B6F7E963-4234-4654-958E-7B874975EBE0}" type="pres">
      <dgm:prSet presAssocID="{2C24E680-89C0-4E1F-B2B5-A2D178E046A1}" presName="sibTrans" presStyleCnt="0"/>
      <dgm:spPr/>
    </dgm:pt>
    <dgm:pt modelId="{ACBB37A4-E361-4FD4-A2B8-B87FA83E6F23}" type="pres">
      <dgm:prSet presAssocID="{791D3EF5-3168-4511-A4BD-65B3E4B6DFD3}" presName="compNode" presStyleCnt="0"/>
      <dgm:spPr/>
    </dgm:pt>
    <dgm:pt modelId="{574DA298-EBAD-4CFE-B95A-98A3BBAC27D1}" type="pres">
      <dgm:prSet presAssocID="{791D3EF5-3168-4511-A4BD-65B3E4B6DF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22F4526-07AF-47F2-A1B5-BF8216A2AE30}" type="pres">
      <dgm:prSet presAssocID="{791D3EF5-3168-4511-A4BD-65B3E4B6DFD3}" presName="spaceRect" presStyleCnt="0"/>
      <dgm:spPr/>
    </dgm:pt>
    <dgm:pt modelId="{839D918D-6026-4B2A-B24F-7B6B745CAAE5}" type="pres">
      <dgm:prSet presAssocID="{791D3EF5-3168-4511-A4BD-65B3E4B6DFD3}" presName="textRect" presStyleLbl="revTx" presStyleIdx="1" presStyleCnt="3">
        <dgm:presLayoutVars>
          <dgm:chMax val="1"/>
          <dgm:chPref val="1"/>
        </dgm:presLayoutVars>
      </dgm:prSet>
      <dgm:spPr/>
    </dgm:pt>
    <dgm:pt modelId="{51A18A38-A306-4FE2-BBEF-0F1A2D02F61D}" type="pres">
      <dgm:prSet presAssocID="{F6ECB4CF-CA1B-4CA2-89B6-BEEC528EFB72}" presName="sibTrans" presStyleCnt="0"/>
      <dgm:spPr/>
    </dgm:pt>
    <dgm:pt modelId="{F5646372-E0B3-490A-AFEB-59E0892192A8}" type="pres">
      <dgm:prSet presAssocID="{31AD4189-8FFB-4A5A-9624-2B9C1F13810A}" presName="compNode" presStyleCnt="0"/>
      <dgm:spPr/>
    </dgm:pt>
    <dgm:pt modelId="{F1BD2F9A-192D-47BD-A05B-D00908A6B896}" type="pres">
      <dgm:prSet presAssocID="{31AD4189-8FFB-4A5A-9624-2B9C1F1381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E91FCC3A-DB54-4FB5-B531-0025BAA6845F}" type="pres">
      <dgm:prSet presAssocID="{31AD4189-8FFB-4A5A-9624-2B9C1F13810A}" presName="spaceRect" presStyleCnt="0"/>
      <dgm:spPr/>
    </dgm:pt>
    <dgm:pt modelId="{F8E01A91-00BE-4BEB-A209-6DEED6D32CFD}" type="pres">
      <dgm:prSet presAssocID="{31AD4189-8FFB-4A5A-9624-2B9C1F13810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3ADE226-CA42-42D4-8B15-F64322A451A4}" srcId="{359B5426-3FFB-4FC4-9091-53C1964677FA}" destId="{31AD4189-8FFB-4A5A-9624-2B9C1F13810A}" srcOrd="2" destOrd="0" parTransId="{99295C2F-CC4A-40FC-B72A-EBAB35177617}" sibTransId="{19636330-8251-4CFC-AB01-49A6B1E35533}"/>
    <dgm:cxn modelId="{120BAC76-21EA-4389-82AF-9EA8042589D1}" srcId="{359B5426-3FFB-4FC4-9091-53C1964677FA}" destId="{791D3EF5-3168-4511-A4BD-65B3E4B6DFD3}" srcOrd="1" destOrd="0" parTransId="{1C9C2164-8081-444E-9160-721C142851F6}" sibTransId="{F6ECB4CF-CA1B-4CA2-89B6-BEEC528EFB72}"/>
    <dgm:cxn modelId="{9C529F99-6B35-4DB2-AC8D-B716FA19634D}" srcId="{359B5426-3FFB-4FC4-9091-53C1964677FA}" destId="{66E81C58-299C-452B-938B-67A301FCCA73}" srcOrd="0" destOrd="0" parTransId="{B31FCC42-D93B-4A27-BC37-64FC2C0EDDE2}" sibTransId="{2C24E680-89C0-4E1F-B2B5-A2D178E046A1}"/>
    <dgm:cxn modelId="{69860AA9-4644-4FF9-ACFF-7162768C8922}" type="presOf" srcId="{66E81C58-299C-452B-938B-67A301FCCA73}" destId="{8B2047FA-4D90-48BC-AE27-BCC517E002A6}" srcOrd="0" destOrd="0" presId="urn:microsoft.com/office/officeart/2018/2/layout/IconLabelList"/>
    <dgm:cxn modelId="{1BC501AE-A739-4F8A-9890-ED70FFD47DDC}" type="presOf" srcId="{31AD4189-8FFB-4A5A-9624-2B9C1F13810A}" destId="{F8E01A91-00BE-4BEB-A209-6DEED6D32CFD}" srcOrd="0" destOrd="0" presId="urn:microsoft.com/office/officeart/2018/2/layout/IconLabelList"/>
    <dgm:cxn modelId="{30BFE1AF-8347-400D-9F18-A99A37C29148}" type="presOf" srcId="{359B5426-3FFB-4FC4-9091-53C1964677FA}" destId="{319A87F4-3E95-4D33-A5F9-4F6FD6EA1D5A}" srcOrd="0" destOrd="0" presId="urn:microsoft.com/office/officeart/2018/2/layout/IconLabelList"/>
    <dgm:cxn modelId="{2BF2B7B3-B688-43DA-AD52-1B86C59F7AD4}" type="presOf" srcId="{791D3EF5-3168-4511-A4BD-65B3E4B6DFD3}" destId="{839D918D-6026-4B2A-B24F-7B6B745CAAE5}" srcOrd="0" destOrd="0" presId="urn:microsoft.com/office/officeart/2018/2/layout/IconLabelList"/>
    <dgm:cxn modelId="{F1944336-50FE-49AA-A764-5D57B7118E97}" type="presParOf" srcId="{319A87F4-3E95-4D33-A5F9-4F6FD6EA1D5A}" destId="{735F59D4-AF7B-4EDE-AF04-2B2D00ECB133}" srcOrd="0" destOrd="0" presId="urn:microsoft.com/office/officeart/2018/2/layout/IconLabelList"/>
    <dgm:cxn modelId="{BFA7B028-3E3F-4482-9A1F-3B53870B088E}" type="presParOf" srcId="{735F59D4-AF7B-4EDE-AF04-2B2D00ECB133}" destId="{534BD8FF-885F-4AB9-96A2-7507028A98A9}" srcOrd="0" destOrd="0" presId="urn:microsoft.com/office/officeart/2018/2/layout/IconLabelList"/>
    <dgm:cxn modelId="{634528F7-698C-411D-AF15-426AA54A6C62}" type="presParOf" srcId="{735F59D4-AF7B-4EDE-AF04-2B2D00ECB133}" destId="{FB5752A0-BF0D-4DB4-BA33-033D20578E20}" srcOrd="1" destOrd="0" presId="urn:microsoft.com/office/officeart/2018/2/layout/IconLabelList"/>
    <dgm:cxn modelId="{9212F618-A6CB-4586-B53C-7D7529B7604A}" type="presParOf" srcId="{735F59D4-AF7B-4EDE-AF04-2B2D00ECB133}" destId="{8B2047FA-4D90-48BC-AE27-BCC517E002A6}" srcOrd="2" destOrd="0" presId="urn:microsoft.com/office/officeart/2018/2/layout/IconLabelList"/>
    <dgm:cxn modelId="{3497C4F4-2C91-4CF9-BB42-513F5B2F91F8}" type="presParOf" srcId="{319A87F4-3E95-4D33-A5F9-4F6FD6EA1D5A}" destId="{B6F7E963-4234-4654-958E-7B874975EBE0}" srcOrd="1" destOrd="0" presId="urn:microsoft.com/office/officeart/2018/2/layout/IconLabelList"/>
    <dgm:cxn modelId="{22FBDFBD-C3BD-4191-8ADB-030A7B898ADB}" type="presParOf" srcId="{319A87F4-3E95-4D33-A5F9-4F6FD6EA1D5A}" destId="{ACBB37A4-E361-4FD4-A2B8-B87FA83E6F23}" srcOrd="2" destOrd="0" presId="urn:microsoft.com/office/officeart/2018/2/layout/IconLabelList"/>
    <dgm:cxn modelId="{FD213120-41FE-4612-95E5-59C882AB17B7}" type="presParOf" srcId="{ACBB37A4-E361-4FD4-A2B8-B87FA83E6F23}" destId="{574DA298-EBAD-4CFE-B95A-98A3BBAC27D1}" srcOrd="0" destOrd="0" presId="urn:microsoft.com/office/officeart/2018/2/layout/IconLabelList"/>
    <dgm:cxn modelId="{BE8E9306-7B5C-4A8B-ADD9-2C4FB65B7F03}" type="presParOf" srcId="{ACBB37A4-E361-4FD4-A2B8-B87FA83E6F23}" destId="{B22F4526-07AF-47F2-A1B5-BF8216A2AE30}" srcOrd="1" destOrd="0" presId="urn:microsoft.com/office/officeart/2018/2/layout/IconLabelList"/>
    <dgm:cxn modelId="{49083FF5-CA8C-448B-94CB-B2282C1CEFE2}" type="presParOf" srcId="{ACBB37A4-E361-4FD4-A2B8-B87FA83E6F23}" destId="{839D918D-6026-4B2A-B24F-7B6B745CAAE5}" srcOrd="2" destOrd="0" presId="urn:microsoft.com/office/officeart/2018/2/layout/IconLabelList"/>
    <dgm:cxn modelId="{10CA3298-DACA-4977-9FDD-443A2FFD1ECF}" type="presParOf" srcId="{319A87F4-3E95-4D33-A5F9-4F6FD6EA1D5A}" destId="{51A18A38-A306-4FE2-BBEF-0F1A2D02F61D}" srcOrd="3" destOrd="0" presId="urn:microsoft.com/office/officeart/2018/2/layout/IconLabelList"/>
    <dgm:cxn modelId="{D08A0C98-75AA-4DDA-BF23-21E07A9C166A}" type="presParOf" srcId="{319A87F4-3E95-4D33-A5F9-4F6FD6EA1D5A}" destId="{F5646372-E0B3-490A-AFEB-59E0892192A8}" srcOrd="4" destOrd="0" presId="urn:microsoft.com/office/officeart/2018/2/layout/IconLabelList"/>
    <dgm:cxn modelId="{61CD5F8F-1749-4677-B6A9-A7308777E210}" type="presParOf" srcId="{F5646372-E0B3-490A-AFEB-59E0892192A8}" destId="{F1BD2F9A-192D-47BD-A05B-D00908A6B896}" srcOrd="0" destOrd="0" presId="urn:microsoft.com/office/officeart/2018/2/layout/IconLabelList"/>
    <dgm:cxn modelId="{1A626881-91CA-46E0-828B-DCAA1EB1E2CE}" type="presParOf" srcId="{F5646372-E0B3-490A-AFEB-59E0892192A8}" destId="{E91FCC3A-DB54-4FB5-B531-0025BAA6845F}" srcOrd="1" destOrd="0" presId="urn:microsoft.com/office/officeart/2018/2/layout/IconLabelList"/>
    <dgm:cxn modelId="{FA7FA71A-AEC7-48F8-A49E-8A081D60C33E}" type="presParOf" srcId="{F5646372-E0B3-490A-AFEB-59E0892192A8}" destId="{F8E01A91-00BE-4BEB-A209-6DEED6D32C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FB191-B994-4EEA-B6FF-575E0631FFAD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EA44BB-3128-48AD-A0F8-B4BAEB867DEE}">
      <dgm:prSet/>
      <dgm:spPr/>
      <dgm:t>
        <a:bodyPr/>
        <a:lstStyle/>
        <a:p>
          <a:r>
            <a:rPr lang="en-US" dirty="0"/>
            <a:t>Coordinate</a:t>
          </a:r>
        </a:p>
      </dgm:t>
    </dgm:pt>
    <dgm:pt modelId="{18A40FC2-6BD4-4AB3-9D66-479FF92A6172}" type="parTrans" cxnId="{C8FEF6B4-F6AB-4DA6-8D4C-7AAD3229BB29}">
      <dgm:prSet/>
      <dgm:spPr/>
      <dgm:t>
        <a:bodyPr/>
        <a:lstStyle/>
        <a:p>
          <a:endParaRPr lang="en-US"/>
        </a:p>
      </dgm:t>
    </dgm:pt>
    <dgm:pt modelId="{60589400-BE89-4C79-A32A-B392A1A0FC93}" type="sibTrans" cxnId="{C8FEF6B4-F6AB-4DA6-8D4C-7AAD3229BB29}">
      <dgm:prSet/>
      <dgm:spPr/>
      <dgm:t>
        <a:bodyPr/>
        <a:lstStyle/>
        <a:p>
          <a:endParaRPr lang="en-US"/>
        </a:p>
      </dgm:t>
    </dgm:pt>
    <dgm:pt modelId="{C04BBD57-0EB1-47DF-BADD-F1160B89ED8C}">
      <dgm:prSet custT="1"/>
      <dgm:spPr/>
      <dgm:t>
        <a:bodyPr/>
        <a:lstStyle/>
        <a:p>
          <a:r>
            <a:rPr lang="en-US" sz="1800" dirty="0"/>
            <a:t>Coordinate with other IDRC CIG States and maintain ongoing communication</a:t>
          </a:r>
        </a:p>
      </dgm:t>
    </dgm:pt>
    <dgm:pt modelId="{150AA0C7-1B4D-45D2-9997-926EF94D41DA}" type="parTrans" cxnId="{E443BE31-863F-4ABE-9375-583C22308D85}">
      <dgm:prSet/>
      <dgm:spPr/>
      <dgm:t>
        <a:bodyPr/>
        <a:lstStyle/>
        <a:p>
          <a:endParaRPr lang="en-US"/>
        </a:p>
      </dgm:t>
    </dgm:pt>
    <dgm:pt modelId="{4C1E50C1-690A-43DE-9FBC-1D1A10AC9E04}" type="sibTrans" cxnId="{E443BE31-863F-4ABE-9375-583C22308D85}">
      <dgm:prSet/>
      <dgm:spPr/>
      <dgm:t>
        <a:bodyPr/>
        <a:lstStyle/>
        <a:p>
          <a:endParaRPr lang="en-US"/>
        </a:p>
      </dgm:t>
    </dgm:pt>
    <dgm:pt modelId="{670ACA3A-5E25-47C7-B8AC-65390C6BDD0B}">
      <dgm:prSet/>
      <dgm:spPr/>
      <dgm:t>
        <a:bodyPr/>
        <a:lstStyle/>
        <a:p>
          <a:r>
            <a:rPr lang="en-US" dirty="0"/>
            <a:t>Participate</a:t>
          </a:r>
        </a:p>
      </dgm:t>
    </dgm:pt>
    <dgm:pt modelId="{0E34352A-C42D-428F-B788-AED102E52156}" type="parTrans" cxnId="{E306FE5F-F886-470C-B6B7-C1F010C1EA38}">
      <dgm:prSet/>
      <dgm:spPr/>
      <dgm:t>
        <a:bodyPr/>
        <a:lstStyle/>
        <a:p>
          <a:endParaRPr lang="en-US"/>
        </a:p>
      </dgm:t>
    </dgm:pt>
    <dgm:pt modelId="{822AA8FD-E7D0-4E20-9000-C3E2B82C89FE}" type="sibTrans" cxnId="{E306FE5F-F886-470C-B6B7-C1F010C1EA38}">
      <dgm:prSet/>
      <dgm:spPr/>
      <dgm:t>
        <a:bodyPr/>
        <a:lstStyle/>
        <a:p>
          <a:endParaRPr lang="en-US"/>
        </a:p>
      </dgm:t>
    </dgm:pt>
    <dgm:pt modelId="{507ACB9A-1A2B-403F-A8FC-66F384C17100}">
      <dgm:prSet custT="1"/>
      <dgm:spPr/>
      <dgm:t>
        <a:bodyPr/>
        <a:lstStyle/>
        <a:p>
          <a:r>
            <a:rPr lang="en-US" sz="1800" dirty="0"/>
            <a:t>Participate in 2 SST meetings/year</a:t>
          </a:r>
        </a:p>
      </dgm:t>
    </dgm:pt>
    <dgm:pt modelId="{B7331520-2663-4E3B-976C-6E7C47D825DF}" type="parTrans" cxnId="{FD7F5014-99AF-47F0-85EB-11A1B4C4035E}">
      <dgm:prSet/>
      <dgm:spPr/>
      <dgm:t>
        <a:bodyPr/>
        <a:lstStyle/>
        <a:p>
          <a:endParaRPr lang="en-US"/>
        </a:p>
      </dgm:t>
    </dgm:pt>
    <dgm:pt modelId="{B97EDEB0-D134-4F4D-B419-9AE1461764AD}" type="sibTrans" cxnId="{FD7F5014-99AF-47F0-85EB-11A1B4C4035E}">
      <dgm:prSet/>
      <dgm:spPr/>
      <dgm:t>
        <a:bodyPr/>
        <a:lstStyle/>
        <a:p>
          <a:endParaRPr lang="en-US"/>
        </a:p>
      </dgm:t>
    </dgm:pt>
    <dgm:pt modelId="{40EB5A40-5C3C-4E35-B35C-B60FFADC703D}">
      <dgm:prSet/>
      <dgm:spPr/>
      <dgm:t>
        <a:bodyPr/>
        <a:lstStyle/>
        <a:p>
          <a:r>
            <a:rPr lang="en-US" dirty="0"/>
            <a:t>Provide</a:t>
          </a:r>
        </a:p>
      </dgm:t>
    </dgm:pt>
    <dgm:pt modelId="{0D837B75-7836-4250-AC31-E2190E1E9941}" type="parTrans" cxnId="{1BB93D58-4B3E-4F12-B29C-A32474629F83}">
      <dgm:prSet/>
      <dgm:spPr/>
      <dgm:t>
        <a:bodyPr/>
        <a:lstStyle/>
        <a:p>
          <a:endParaRPr lang="en-US"/>
        </a:p>
      </dgm:t>
    </dgm:pt>
    <dgm:pt modelId="{F6343C59-38AC-4DBC-9504-45D10E30797C}" type="sibTrans" cxnId="{1BB93D58-4B3E-4F12-B29C-A32474629F83}">
      <dgm:prSet/>
      <dgm:spPr/>
      <dgm:t>
        <a:bodyPr/>
        <a:lstStyle/>
        <a:p>
          <a:endParaRPr lang="en-US"/>
        </a:p>
      </dgm:t>
    </dgm:pt>
    <dgm:pt modelId="{0F2440E8-1CA1-4702-A6D8-63CAC9BBF5D3}">
      <dgm:prSet custT="1"/>
      <dgm:spPr/>
      <dgm:t>
        <a:bodyPr/>
        <a:lstStyle/>
        <a:p>
          <a:r>
            <a:rPr lang="en-US" sz="1600" dirty="0"/>
            <a:t>Provide a representative to participate on the TST (4 meetings/year face-to-face and virtual)</a:t>
          </a:r>
        </a:p>
      </dgm:t>
    </dgm:pt>
    <dgm:pt modelId="{41758666-8460-444A-90B2-A3F07192856D}" type="parTrans" cxnId="{27C785B7-023F-4219-8516-1298654CB9E6}">
      <dgm:prSet/>
      <dgm:spPr/>
      <dgm:t>
        <a:bodyPr/>
        <a:lstStyle/>
        <a:p>
          <a:endParaRPr lang="en-US"/>
        </a:p>
      </dgm:t>
    </dgm:pt>
    <dgm:pt modelId="{A5B8D4DC-8037-48A7-98B8-132155325449}" type="sibTrans" cxnId="{27C785B7-023F-4219-8516-1298654CB9E6}">
      <dgm:prSet/>
      <dgm:spPr/>
      <dgm:t>
        <a:bodyPr/>
        <a:lstStyle/>
        <a:p>
          <a:endParaRPr lang="en-US"/>
        </a:p>
      </dgm:t>
    </dgm:pt>
    <dgm:pt modelId="{E06D3493-12B5-4AAA-8A17-9140DA8BF15E}">
      <dgm:prSet/>
      <dgm:spPr/>
      <dgm:t>
        <a:bodyPr/>
        <a:lstStyle/>
        <a:p>
          <a:r>
            <a:rPr lang="en-US" dirty="0"/>
            <a:t>Implement</a:t>
          </a:r>
        </a:p>
      </dgm:t>
    </dgm:pt>
    <dgm:pt modelId="{5F0BD3B0-9243-442D-A3BF-D66F248FAB1D}" type="parTrans" cxnId="{D4FDCC0A-FA0A-47F6-A346-B46138A45E0A}">
      <dgm:prSet/>
      <dgm:spPr/>
      <dgm:t>
        <a:bodyPr/>
        <a:lstStyle/>
        <a:p>
          <a:endParaRPr lang="en-US"/>
        </a:p>
      </dgm:t>
    </dgm:pt>
    <dgm:pt modelId="{EA701023-55AA-42B6-9D34-6290B1B6182D}" type="sibTrans" cxnId="{D4FDCC0A-FA0A-47F6-A346-B46138A45E0A}">
      <dgm:prSet/>
      <dgm:spPr/>
      <dgm:t>
        <a:bodyPr/>
        <a:lstStyle/>
        <a:p>
          <a:endParaRPr lang="en-US"/>
        </a:p>
      </dgm:t>
    </dgm:pt>
    <dgm:pt modelId="{6743E74C-382C-4F1A-A21B-82F871FC3FD4}">
      <dgm:prSet custT="1"/>
      <dgm:spPr/>
      <dgm:t>
        <a:bodyPr/>
        <a:lstStyle/>
        <a:p>
          <a:r>
            <a:rPr lang="en-US" sz="1800" dirty="0"/>
            <a:t>Implement IDRC activities</a:t>
          </a:r>
        </a:p>
      </dgm:t>
    </dgm:pt>
    <dgm:pt modelId="{CF8272E3-9157-4165-B7EF-CDC042F9C277}" type="parTrans" cxnId="{E065A5D4-DCBC-4DCF-BA7B-CA8641E02E97}">
      <dgm:prSet/>
      <dgm:spPr/>
      <dgm:t>
        <a:bodyPr/>
        <a:lstStyle/>
        <a:p>
          <a:endParaRPr lang="en-US"/>
        </a:p>
      </dgm:t>
    </dgm:pt>
    <dgm:pt modelId="{28E2A4BF-7BFF-4DF1-8006-CEAD8C255970}" type="sibTrans" cxnId="{E065A5D4-DCBC-4DCF-BA7B-CA8641E02E97}">
      <dgm:prSet/>
      <dgm:spPr/>
      <dgm:t>
        <a:bodyPr/>
        <a:lstStyle/>
        <a:p>
          <a:endParaRPr lang="en-US"/>
        </a:p>
      </dgm:t>
    </dgm:pt>
    <dgm:pt modelId="{11EADE87-A10A-4C73-A56C-F930EF7BDB58}">
      <dgm:prSet custT="1"/>
      <dgm:spPr/>
      <dgm:t>
        <a:bodyPr/>
        <a:lstStyle/>
        <a:p>
          <a:r>
            <a:rPr lang="en-US" sz="1500" dirty="0"/>
            <a:t>Collect Data</a:t>
          </a:r>
        </a:p>
      </dgm:t>
    </dgm:pt>
    <dgm:pt modelId="{FED0D841-411B-4D9B-8FA6-7CC343C111C7}" type="parTrans" cxnId="{DDA142DF-2E3A-4AA7-B04B-AFE234FDA45D}">
      <dgm:prSet/>
      <dgm:spPr/>
      <dgm:t>
        <a:bodyPr/>
        <a:lstStyle/>
        <a:p>
          <a:endParaRPr lang="en-US"/>
        </a:p>
      </dgm:t>
    </dgm:pt>
    <dgm:pt modelId="{4212D72D-9E7C-4310-BD84-A7A1C7A736A4}" type="sibTrans" cxnId="{DDA142DF-2E3A-4AA7-B04B-AFE234FDA45D}">
      <dgm:prSet/>
      <dgm:spPr/>
      <dgm:t>
        <a:bodyPr/>
        <a:lstStyle/>
        <a:p>
          <a:endParaRPr lang="en-US"/>
        </a:p>
      </dgm:t>
    </dgm:pt>
    <dgm:pt modelId="{17E493B4-6DD5-4945-8A3C-039D5D36B3AC}">
      <dgm:prSet custT="1"/>
      <dgm:spPr/>
      <dgm:t>
        <a:bodyPr/>
        <a:lstStyle/>
        <a:p>
          <a:r>
            <a:rPr lang="en-US" sz="1800" dirty="0"/>
            <a:t>Collect/report data for the evaluation</a:t>
          </a:r>
        </a:p>
      </dgm:t>
    </dgm:pt>
    <dgm:pt modelId="{BD516FD4-A297-46CA-948E-F9C42DA1D71F}" type="parTrans" cxnId="{0D7538B7-5698-45DC-9F1B-3E90104085CA}">
      <dgm:prSet/>
      <dgm:spPr/>
      <dgm:t>
        <a:bodyPr/>
        <a:lstStyle/>
        <a:p>
          <a:endParaRPr lang="en-US"/>
        </a:p>
      </dgm:t>
    </dgm:pt>
    <dgm:pt modelId="{6E262C3A-D3DB-4530-A81E-32BD467FCCD1}" type="sibTrans" cxnId="{0D7538B7-5698-45DC-9F1B-3E90104085CA}">
      <dgm:prSet/>
      <dgm:spPr/>
      <dgm:t>
        <a:bodyPr/>
        <a:lstStyle/>
        <a:p>
          <a:endParaRPr lang="en-US"/>
        </a:p>
      </dgm:t>
    </dgm:pt>
    <dgm:pt modelId="{B53CDC7D-F255-4A12-8714-ED003532BEDA}" type="pres">
      <dgm:prSet presAssocID="{866FB191-B994-4EEA-B6FF-575E0631FFAD}" presName="Name0" presStyleCnt="0">
        <dgm:presLayoutVars>
          <dgm:dir/>
          <dgm:animLvl val="lvl"/>
          <dgm:resizeHandles val="exact"/>
        </dgm:presLayoutVars>
      </dgm:prSet>
      <dgm:spPr/>
    </dgm:pt>
    <dgm:pt modelId="{C60FECCB-B064-4893-A788-48026D7CB843}" type="pres">
      <dgm:prSet presAssocID="{F9EA44BB-3128-48AD-A0F8-B4BAEB867DEE}" presName="linNode" presStyleCnt="0"/>
      <dgm:spPr/>
    </dgm:pt>
    <dgm:pt modelId="{93B94A2F-26F4-4867-B852-A3273BD12686}" type="pres">
      <dgm:prSet presAssocID="{F9EA44BB-3128-48AD-A0F8-B4BAEB867DEE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CED197F4-2308-4E03-A3DF-88469A176BD2}" type="pres">
      <dgm:prSet presAssocID="{F9EA44BB-3128-48AD-A0F8-B4BAEB867DEE}" presName="descendantText" presStyleLbl="alignAccFollowNode1" presStyleIdx="0" presStyleCnt="5">
        <dgm:presLayoutVars>
          <dgm:bulletEnabled/>
        </dgm:presLayoutVars>
      </dgm:prSet>
      <dgm:spPr/>
    </dgm:pt>
    <dgm:pt modelId="{5151BDC0-F41A-4680-8B6F-609FAEA097B8}" type="pres">
      <dgm:prSet presAssocID="{60589400-BE89-4C79-A32A-B392A1A0FC93}" presName="sp" presStyleCnt="0"/>
      <dgm:spPr/>
    </dgm:pt>
    <dgm:pt modelId="{CCC1F139-8D8F-4C9F-8D66-C34ED244D4DB}" type="pres">
      <dgm:prSet presAssocID="{670ACA3A-5E25-47C7-B8AC-65390C6BDD0B}" presName="linNode" presStyleCnt="0"/>
      <dgm:spPr/>
    </dgm:pt>
    <dgm:pt modelId="{07C41B49-0A2E-48ED-A856-B70650F13BE1}" type="pres">
      <dgm:prSet presAssocID="{670ACA3A-5E25-47C7-B8AC-65390C6BDD0B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2366E84F-2EB0-4328-8CDF-F57FC49EF5DF}" type="pres">
      <dgm:prSet presAssocID="{670ACA3A-5E25-47C7-B8AC-65390C6BDD0B}" presName="descendantText" presStyleLbl="alignAccFollowNode1" presStyleIdx="1" presStyleCnt="5">
        <dgm:presLayoutVars>
          <dgm:bulletEnabled/>
        </dgm:presLayoutVars>
      </dgm:prSet>
      <dgm:spPr/>
    </dgm:pt>
    <dgm:pt modelId="{331DC445-559A-4A56-9369-0FB1E0FB4BDD}" type="pres">
      <dgm:prSet presAssocID="{822AA8FD-E7D0-4E20-9000-C3E2B82C89FE}" presName="sp" presStyleCnt="0"/>
      <dgm:spPr/>
    </dgm:pt>
    <dgm:pt modelId="{61C4C700-E29C-4832-AD10-6F7468E7B4FF}" type="pres">
      <dgm:prSet presAssocID="{40EB5A40-5C3C-4E35-B35C-B60FFADC703D}" presName="linNode" presStyleCnt="0"/>
      <dgm:spPr/>
    </dgm:pt>
    <dgm:pt modelId="{44CECB00-9F35-4597-8818-5A4F9290BF93}" type="pres">
      <dgm:prSet presAssocID="{40EB5A40-5C3C-4E35-B35C-B60FFADC703D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0209187E-7393-4744-A41E-E843DDB12395}" type="pres">
      <dgm:prSet presAssocID="{40EB5A40-5C3C-4E35-B35C-B60FFADC703D}" presName="descendantText" presStyleLbl="alignAccFollowNode1" presStyleIdx="2" presStyleCnt="5">
        <dgm:presLayoutVars>
          <dgm:bulletEnabled/>
        </dgm:presLayoutVars>
      </dgm:prSet>
      <dgm:spPr/>
    </dgm:pt>
    <dgm:pt modelId="{3FFF8A2F-6AD3-4B49-84FA-7C66591A56F8}" type="pres">
      <dgm:prSet presAssocID="{F6343C59-38AC-4DBC-9504-45D10E30797C}" presName="sp" presStyleCnt="0"/>
      <dgm:spPr/>
    </dgm:pt>
    <dgm:pt modelId="{6F22B6A5-DE52-4652-8FB5-101A278F1B1D}" type="pres">
      <dgm:prSet presAssocID="{E06D3493-12B5-4AAA-8A17-9140DA8BF15E}" presName="linNode" presStyleCnt="0"/>
      <dgm:spPr/>
    </dgm:pt>
    <dgm:pt modelId="{970AB4C8-F8EB-469F-AFBB-D40AA5C17C08}" type="pres">
      <dgm:prSet presAssocID="{E06D3493-12B5-4AAA-8A17-9140DA8BF15E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CB34B0FC-1D64-4324-9B00-FADBBA110246}" type="pres">
      <dgm:prSet presAssocID="{E06D3493-12B5-4AAA-8A17-9140DA8BF15E}" presName="descendantText" presStyleLbl="alignAccFollowNode1" presStyleIdx="3" presStyleCnt="5">
        <dgm:presLayoutVars>
          <dgm:bulletEnabled/>
        </dgm:presLayoutVars>
      </dgm:prSet>
      <dgm:spPr/>
    </dgm:pt>
    <dgm:pt modelId="{B33F8BCE-C730-4C2F-93E7-964D0B19F1A9}" type="pres">
      <dgm:prSet presAssocID="{EA701023-55AA-42B6-9D34-6290B1B6182D}" presName="sp" presStyleCnt="0"/>
      <dgm:spPr/>
    </dgm:pt>
    <dgm:pt modelId="{57B51498-66E6-498C-9497-0B693C5683F8}" type="pres">
      <dgm:prSet presAssocID="{11EADE87-A10A-4C73-A56C-F930EF7BDB58}" presName="linNode" presStyleCnt="0"/>
      <dgm:spPr/>
    </dgm:pt>
    <dgm:pt modelId="{83C2386C-AA77-47D4-80C1-A47C6FEAC903}" type="pres">
      <dgm:prSet presAssocID="{11EADE87-A10A-4C73-A56C-F930EF7BDB58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6B8D2EE4-58FD-4EFE-8904-96E833DA8D9F}" type="pres">
      <dgm:prSet presAssocID="{11EADE87-A10A-4C73-A56C-F930EF7BDB58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D4FDCC0A-FA0A-47F6-A346-B46138A45E0A}" srcId="{866FB191-B994-4EEA-B6FF-575E0631FFAD}" destId="{E06D3493-12B5-4AAA-8A17-9140DA8BF15E}" srcOrd="3" destOrd="0" parTransId="{5F0BD3B0-9243-442D-A3BF-D66F248FAB1D}" sibTransId="{EA701023-55AA-42B6-9D34-6290B1B6182D}"/>
    <dgm:cxn modelId="{FD7F5014-99AF-47F0-85EB-11A1B4C4035E}" srcId="{670ACA3A-5E25-47C7-B8AC-65390C6BDD0B}" destId="{507ACB9A-1A2B-403F-A8FC-66F384C17100}" srcOrd="0" destOrd="0" parTransId="{B7331520-2663-4E3B-976C-6E7C47D825DF}" sibTransId="{B97EDEB0-D134-4F4D-B419-9AE1461764AD}"/>
    <dgm:cxn modelId="{4E30A929-E0D5-4A60-94FE-B259251560D3}" type="presOf" srcId="{17E493B4-6DD5-4945-8A3C-039D5D36B3AC}" destId="{6B8D2EE4-58FD-4EFE-8904-96E833DA8D9F}" srcOrd="0" destOrd="0" presId="urn:microsoft.com/office/officeart/2016/7/layout/VerticalSolidActionList"/>
    <dgm:cxn modelId="{E443BE31-863F-4ABE-9375-583C22308D85}" srcId="{F9EA44BB-3128-48AD-A0F8-B4BAEB867DEE}" destId="{C04BBD57-0EB1-47DF-BADD-F1160B89ED8C}" srcOrd="0" destOrd="0" parTransId="{150AA0C7-1B4D-45D2-9997-926EF94D41DA}" sibTransId="{4C1E50C1-690A-43DE-9FBC-1D1A10AC9E04}"/>
    <dgm:cxn modelId="{9775FC38-E267-4C8E-AF96-66A8F07C2A95}" type="presOf" srcId="{E06D3493-12B5-4AAA-8A17-9140DA8BF15E}" destId="{970AB4C8-F8EB-469F-AFBB-D40AA5C17C08}" srcOrd="0" destOrd="0" presId="urn:microsoft.com/office/officeart/2016/7/layout/VerticalSolidActionList"/>
    <dgm:cxn modelId="{E306FE5F-F886-470C-B6B7-C1F010C1EA38}" srcId="{866FB191-B994-4EEA-B6FF-575E0631FFAD}" destId="{670ACA3A-5E25-47C7-B8AC-65390C6BDD0B}" srcOrd="1" destOrd="0" parTransId="{0E34352A-C42D-428F-B788-AED102E52156}" sibTransId="{822AA8FD-E7D0-4E20-9000-C3E2B82C89FE}"/>
    <dgm:cxn modelId="{0AE18D46-E1BC-4708-AB00-EAED26667F1D}" type="presOf" srcId="{0F2440E8-1CA1-4702-A6D8-63CAC9BBF5D3}" destId="{0209187E-7393-4744-A41E-E843DDB12395}" srcOrd="0" destOrd="0" presId="urn:microsoft.com/office/officeart/2016/7/layout/VerticalSolidActionList"/>
    <dgm:cxn modelId="{E18BDE72-B77E-459B-AA89-501C84C9EA97}" type="presOf" srcId="{F9EA44BB-3128-48AD-A0F8-B4BAEB867DEE}" destId="{93B94A2F-26F4-4867-B852-A3273BD12686}" srcOrd="0" destOrd="0" presId="urn:microsoft.com/office/officeart/2016/7/layout/VerticalSolidActionList"/>
    <dgm:cxn modelId="{1BB93D58-4B3E-4F12-B29C-A32474629F83}" srcId="{866FB191-B994-4EEA-B6FF-575E0631FFAD}" destId="{40EB5A40-5C3C-4E35-B35C-B60FFADC703D}" srcOrd="2" destOrd="0" parTransId="{0D837B75-7836-4250-AC31-E2190E1E9941}" sibTransId="{F6343C59-38AC-4DBC-9504-45D10E30797C}"/>
    <dgm:cxn modelId="{CF15C58C-B2EA-4FE3-9AD1-97BC60E259EB}" type="presOf" srcId="{670ACA3A-5E25-47C7-B8AC-65390C6BDD0B}" destId="{07C41B49-0A2E-48ED-A856-B70650F13BE1}" srcOrd="0" destOrd="0" presId="urn:microsoft.com/office/officeart/2016/7/layout/VerticalSolidActionList"/>
    <dgm:cxn modelId="{CAFB5094-9CD8-4D67-A265-8195901E8091}" type="presOf" srcId="{507ACB9A-1A2B-403F-A8FC-66F384C17100}" destId="{2366E84F-2EB0-4328-8CDF-F57FC49EF5DF}" srcOrd="0" destOrd="0" presId="urn:microsoft.com/office/officeart/2016/7/layout/VerticalSolidActionList"/>
    <dgm:cxn modelId="{C8FEF6B4-F6AB-4DA6-8D4C-7AAD3229BB29}" srcId="{866FB191-B994-4EEA-B6FF-575E0631FFAD}" destId="{F9EA44BB-3128-48AD-A0F8-B4BAEB867DEE}" srcOrd="0" destOrd="0" parTransId="{18A40FC2-6BD4-4AB3-9D66-479FF92A6172}" sibTransId="{60589400-BE89-4C79-A32A-B392A1A0FC93}"/>
    <dgm:cxn modelId="{0D7538B7-5698-45DC-9F1B-3E90104085CA}" srcId="{11EADE87-A10A-4C73-A56C-F930EF7BDB58}" destId="{17E493B4-6DD5-4945-8A3C-039D5D36B3AC}" srcOrd="0" destOrd="0" parTransId="{BD516FD4-A297-46CA-948E-F9C42DA1D71F}" sibTransId="{6E262C3A-D3DB-4530-A81E-32BD467FCCD1}"/>
    <dgm:cxn modelId="{27C785B7-023F-4219-8516-1298654CB9E6}" srcId="{40EB5A40-5C3C-4E35-B35C-B60FFADC703D}" destId="{0F2440E8-1CA1-4702-A6D8-63CAC9BBF5D3}" srcOrd="0" destOrd="0" parTransId="{41758666-8460-444A-90B2-A3F07192856D}" sibTransId="{A5B8D4DC-8037-48A7-98B8-132155325449}"/>
    <dgm:cxn modelId="{236DCACF-EAAE-4EC7-BABC-6C7356506D2E}" type="presOf" srcId="{40EB5A40-5C3C-4E35-B35C-B60FFADC703D}" destId="{44CECB00-9F35-4597-8818-5A4F9290BF93}" srcOrd="0" destOrd="0" presId="urn:microsoft.com/office/officeart/2016/7/layout/VerticalSolidActionList"/>
    <dgm:cxn modelId="{EB20F4CF-F3E7-49B8-98C5-D8EF33330BBF}" type="presOf" srcId="{866FB191-B994-4EEA-B6FF-575E0631FFAD}" destId="{B53CDC7D-F255-4A12-8714-ED003532BEDA}" srcOrd="0" destOrd="0" presId="urn:microsoft.com/office/officeart/2016/7/layout/VerticalSolidActionList"/>
    <dgm:cxn modelId="{E065A5D4-DCBC-4DCF-BA7B-CA8641E02E97}" srcId="{E06D3493-12B5-4AAA-8A17-9140DA8BF15E}" destId="{6743E74C-382C-4F1A-A21B-82F871FC3FD4}" srcOrd="0" destOrd="0" parTransId="{CF8272E3-9157-4165-B7EF-CDC042F9C277}" sibTransId="{28E2A4BF-7BFF-4DF1-8006-CEAD8C255970}"/>
    <dgm:cxn modelId="{034321D6-9BF1-4993-AC7B-4DD8355AEBA5}" type="presOf" srcId="{11EADE87-A10A-4C73-A56C-F930EF7BDB58}" destId="{83C2386C-AA77-47D4-80C1-A47C6FEAC903}" srcOrd="0" destOrd="0" presId="urn:microsoft.com/office/officeart/2016/7/layout/VerticalSolidActionList"/>
    <dgm:cxn modelId="{DDA142DF-2E3A-4AA7-B04B-AFE234FDA45D}" srcId="{866FB191-B994-4EEA-B6FF-575E0631FFAD}" destId="{11EADE87-A10A-4C73-A56C-F930EF7BDB58}" srcOrd="4" destOrd="0" parTransId="{FED0D841-411B-4D9B-8FA6-7CC343C111C7}" sibTransId="{4212D72D-9E7C-4310-BD84-A7A1C7A736A4}"/>
    <dgm:cxn modelId="{3141E9E5-6BDA-4477-83AD-39BD9558B355}" type="presOf" srcId="{C04BBD57-0EB1-47DF-BADD-F1160B89ED8C}" destId="{CED197F4-2308-4E03-A3DF-88469A176BD2}" srcOrd="0" destOrd="0" presId="urn:microsoft.com/office/officeart/2016/7/layout/VerticalSolidActionList"/>
    <dgm:cxn modelId="{45282BF3-A85B-45CD-8762-7FCEC06014C4}" type="presOf" srcId="{6743E74C-382C-4F1A-A21B-82F871FC3FD4}" destId="{CB34B0FC-1D64-4324-9B00-FADBBA110246}" srcOrd="0" destOrd="0" presId="urn:microsoft.com/office/officeart/2016/7/layout/VerticalSolidActionList"/>
    <dgm:cxn modelId="{C46EC13F-706B-4EBE-90CA-8500AB60119F}" type="presParOf" srcId="{B53CDC7D-F255-4A12-8714-ED003532BEDA}" destId="{C60FECCB-B064-4893-A788-48026D7CB843}" srcOrd="0" destOrd="0" presId="urn:microsoft.com/office/officeart/2016/7/layout/VerticalSolidActionList"/>
    <dgm:cxn modelId="{7280A7FC-929A-4719-AF34-BD5395E1B157}" type="presParOf" srcId="{C60FECCB-B064-4893-A788-48026D7CB843}" destId="{93B94A2F-26F4-4867-B852-A3273BD12686}" srcOrd="0" destOrd="0" presId="urn:microsoft.com/office/officeart/2016/7/layout/VerticalSolidActionList"/>
    <dgm:cxn modelId="{B153750E-7765-4981-9694-1B7662973FBB}" type="presParOf" srcId="{C60FECCB-B064-4893-A788-48026D7CB843}" destId="{CED197F4-2308-4E03-A3DF-88469A176BD2}" srcOrd="1" destOrd="0" presId="urn:microsoft.com/office/officeart/2016/7/layout/VerticalSolidActionList"/>
    <dgm:cxn modelId="{59F509ED-5252-45DD-A7D4-8B280004D8E8}" type="presParOf" srcId="{B53CDC7D-F255-4A12-8714-ED003532BEDA}" destId="{5151BDC0-F41A-4680-8B6F-609FAEA097B8}" srcOrd="1" destOrd="0" presId="urn:microsoft.com/office/officeart/2016/7/layout/VerticalSolidActionList"/>
    <dgm:cxn modelId="{E5980E04-84F1-41AE-89CD-64F16179E0C7}" type="presParOf" srcId="{B53CDC7D-F255-4A12-8714-ED003532BEDA}" destId="{CCC1F139-8D8F-4C9F-8D66-C34ED244D4DB}" srcOrd="2" destOrd="0" presId="urn:microsoft.com/office/officeart/2016/7/layout/VerticalSolidActionList"/>
    <dgm:cxn modelId="{8CE8B8B3-7D6D-4C10-A59B-C634EA3BCC4F}" type="presParOf" srcId="{CCC1F139-8D8F-4C9F-8D66-C34ED244D4DB}" destId="{07C41B49-0A2E-48ED-A856-B70650F13BE1}" srcOrd="0" destOrd="0" presId="urn:microsoft.com/office/officeart/2016/7/layout/VerticalSolidActionList"/>
    <dgm:cxn modelId="{79123437-D20B-466C-B625-D614A559C0A0}" type="presParOf" srcId="{CCC1F139-8D8F-4C9F-8D66-C34ED244D4DB}" destId="{2366E84F-2EB0-4328-8CDF-F57FC49EF5DF}" srcOrd="1" destOrd="0" presId="urn:microsoft.com/office/officeart/2016/7/layout/VerticalSolidActionList"/>
    <dgm:cxn modelId="{2DBC3823-AE98-4B55-871A-343A4BAF969D}" type="presParOf" srcId="{B53CDC7D-F255-4A12-8714-ED003532BEDA}" destId="{331DC445-559A-4A56-9369-0FB1E0FB4BDD}" srcOrd="3" destOrd="0" presId="urn:microsoft.com/office/officeart/2016/7/layout/VerticalSolidActionList"/>
    <dgm:cxn modelId="{BDFB41C0-C124-4436-9D9B-38D2BA799E9E}" type="presParOf" srcId="{B53CDC7D-F255-4A12-8714-ED003532BEDA}" destId="{61C4C700-E29C-4832-AD10-6F7468E7B4FF}" srcOrd="4" destOrd="0" presId="urn:microsoft.com/office/officeart/2016/7/layout/VerticalSolidActionList"/>
    <dgm:cxn modelId="{A9A5A0EA-3ABA-43EC-88B0-A0192F9B7B85}" type="presParOf" srcId="{61C4C700-E29C-4832-AD10-6F7468E7B4FF}" destId="{44CECB00-9F35-4597-8818-5A4F9290BF93}" srcOrd="0" destOrd="0" presId="urn:microsoft.com/office/officeart/2016/7/layout/VerticalSolidActionList"/>
    <dgm:cxn modelId="{C4D8F805-5653-43D5-91D7-D713EA594592}" type="presParOf" srcId="{61C4C700-E29C-4832-AD10-6F7468E7B4FF}" destId="{0209187E-7393-4744-A41E-E843DDB12395}" srcOrd="1" destOrd="0" presId="urn:microsoft.com/office/officeart/2016/7/layout/VerticalSolidActionList"/>
    <dgm:cxn modelId="{F2B631D3-CA8E-4FCA-A0B2-9259B7F825F8}" type="presParOf" srcId="{B53CDC7D-F255-4A12-8714-ED003532BEDA}" destId="{3FFF8A2F-6AD3-4B49-84FA-7C66591A56F8}" srcOrd="5" destOrd="0" presId="urn:microsoft.com/office/officeart/2016/7/layout/VerticalSolidActionList"/>
    <dgm:cxn modelId="{FA37CF79-3A32-421A-AC71-4B04309E234D}" type="presParOf" srcId="{B53CDC7D-F255-4A12-8714-ED003532BEDA}" destId="{6F22B6A5-DE52-4652-8FB5-101A278F1B1D}" srcOrd="6" destOrd="0" presId="urn:microsoft.com/office/officeart/2016/7/layout/VerticalSolidActionList"/>
    <dgm:cxn modelId="{F5839E19-E46B-4688-A750-294953E6D543}" type="presParOf" srcId="{6F22B6A5-DE52-4652-8FB5-101A278F1B1D}" destId="{970AB4C8-F8EB-469F-AFBB-D40AA5C17C08}" srcOrd="0" destOrd="0" presId="urn:microsoft.com/office/officeart/2016/7/layout/VerticalSolidActionList"/>
    <dgm:cxn modelId="{31DBC884-FA4B-4D5E-BAE2-BC1CEA45F9D8}" type="presParOf" srcId="{6F22B6A5-DE52-4652-8FB5-101A278F1B1D}" destId="{CB34B0FC-1D64-4324-9B00-FADBBA110246}" srcOrd="1" destOrd="0" presId="urn:microsoft.com/office/officeart/2016/7/layout/VerticalSolidActionList"/>
    <dgm:cxn modelId="{A6B1342C-93B4-44DA-80AF-994B899FABB0}" type="presParOf" srcId="{B53CDC7D-F255-4A12-8714-ED003532BEDA}" destId="{B33F8BCE-C730-4C2F-93E7-964D0B19F1A9}" srcOrd="7" destOrd="0" presId="urn:microsoft.com/office/officeart/2016/7/layout/VerticalSolidActionList"/>
    <dgm:cxn modelId="{C57DF187-B669-4334-8B8F-A8C8FDAD9B8C}" type="presParOf" srcId="{B53CDC7D-F255-4A12-8714-ED003532BEDA}" destId="{57B51498-66E6-498C-9497-0B693C5683F8}" srcOrd="8" destOrd="0" presId="urn:microsoft.com/office/officeart/2016/7/layout/VerticalSolidActionList"/>
    <dgm:cxn modelId="{3375AA31-9875-4EC6-88F1-3DD803971C83}" type="presParOf" srcId="{57B51498-66E6-498C-9497-0B693C5683F8}" destId="{83C2386C-AA77-47D4-80C1-A47C6FEAC903}" srcOrd="0" destOrd="0" presId="urn:microsoft.com/office/officeart/2016/7/layout/VerticalSolidActionList"/>
    <dgm:cxn modelId="{23C5EF33-F2FC-4D9E-A7FC-857ECE3655AD}" type="presParOf" srcId="{57B51498-66E6-498C-9497-0B693C5683F8}" destId="{6B8D2EE4-58FD-4EFE-8904-96E833DA8D9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22844-E796-40AC-8E07-1FAB22814205}">
      <dsp:nvSpPr>
        <dsp:cNvPr id="0" name=""/>
        <dsp:cNvSpPr/>
      </dsp:nvSpPr>
      <dsp:spPr>
        <a:xfrm>
          <a:off x="0" y="244708"/>
          <a:ext cx="4885203" cy="445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ID&amp;R</a:t>
          </a:r>
        </a:p>
      </dsp:txBody>
      <dsp:txXfrm>
        <a:off x="21734" y="266442"/>
        <a:ext cx="4841735" cy="401753"/>
      </dsp:txXfrm>
    </dsp:sp>
    <dsp:sp modelId="{EB0F189A-98F2-4C9B-9AF4-A8931A2D3F67}">
      <dsp:nvSpPr>
        <dsp:cNvPr id="0" name=""/>
        <dsp:cNvSpPr/>
      </dsp:nvSpPr>
      <dsp:spPr>
        <a:xfrm>
          <a:off x="0" y="741769"/>
          <a:ext cx="4885203" cy="445221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School Readiness</a:t>
          </a:r>
        </a:p>
      </dsp:txBody>
      <dsp:txXfrm>
        <a:off x="21734" y="763503"/>
        <a:ext cx="4841735" cy="401753"/>
      </dsp:txXfrm>
    </dsp:sp>
    <dsp:sp modelId="{33686F68-69B6-4580-BA18-2029C6944401}">
      <dsp:nvSpPr>
        <dsp:cNvPr id="0" name=""/>
        <dsp:cNvSpPr/>
      </dsp:nvSpPr>
      <dsp:spPr>
        <a:xfrm>
          <a:off x="0" y="1238831"/>
          <a:ext cx="4885203" cy="445221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Reading Proficiency</a:t>
          </a:r>
        </a:p>
      </dsp:txBody>
      <dsp:txXfrm>
        <a:off x="21734" y="1260565"/>
        <a:ext cx="4841735" cy="401753"/>
      </dsp:txXfrm>
    </dsp:sp>
    <dsp:sp modelId="{9C8609D8-DB3C-48CA-9105-F54EF2E55640}">
      <dsp:nvSpPr>
        <dsp:cNvPr id="0" name=""/>
        <dsp:cNvSpPr/>
      </dsp:nvSpPr>
      <dsp:spPr>
        <a:xfrm>
          <a:off x="0" y="1735892"/>
          <a:ext cx="4885203" cy="445221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Mathematics Proficiency</a:t>
          </a:r>
        </a:p>
      </dsp:txBody>
      <dsp:txXfrm>
        <a:off x="21734" y="1757626"/>
        <a:ext cx="4841735" cy="401753"/>
      </dsp:txXfrm>
    </dsp:sp>
    <dsp:sp modelId="{B8894175-A5BF-438F-A388-A04012A94BBC}">
      <dsp:nvSpPr>
        <dsp:cNvPr id="0" name=""/>
        <dsp:cNvSpPr/>
      </dsp:nvSpPr>
      <dsp:spPr>
        <a:xfrm>
          <a:off x="0" y="2232954"/>
          <a:ext cx="4885203" cy="445221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Decreased dropouts/improved HS completion</a:t>
          </a:r>
        </a:p>
      </dsp:txBody>
      <dsp:txXfrm>
        <a:off x="21734" y="2254688"/>
        <a:ext cx="4841735" cy="401753"/>
      </dsp:txXfrm>
    </dsp:sp>
    <dsp:sp modelId="{2799698B-F769-4322-A2B2-083104666FF9}">
      <dsp:nvSpPr>
        <dsp:cNvPr id="0" name=""/>
        <dsp:cNvSpPr/>
      </dsp:nvSpPr>
      <dsp:spPr>
        <a:xfrm>
          <a:off x="0" y="2730016"/>
          <a:ext cx="4885203" cy="445221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</a:t>
          </a:r>
          <a:r>
            <a:rPr lang="en-US" sz="2000" kern="1200" dirty="0"/>
            <a:t>Parent involvement</a:t>
          </a:r>
          <a:endParaRPr lang="en-US" sz="1600" kern="1200" dirty="0"/>
        </a:p>
      </dsp:txBody>
      <dsp:txXfrm>
        <a:off x="21734" y="2751750"/>
        <a:ext cx="4841735" cy="401753"/>
      </dsp:txXfrm>
    </dsp:sp>
    <dsp:sp modelId="{5682407D-B6BA-4452-B963-A881B35743D6}">
      <dsp:nvSpPr>
        <dsp:cNvPr id="0" name=""/>
        <dsp:cNvSpPr/>
      </dsp:nvSpPr>
      <dsp:spPr>
        <a:xfrm>
          <a:off x="0" y="3227077"/>
          <a:ext cx="4885203" cy="445221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7. </a:t>
          </a:r>
          <a:r>
            <a:rPr lang="en-US" sz="2000" kern="1200" dirty="0"/>
            <a:t>Innovative educational technologies</a:t>
          </a:r>
          <a:endParaRPr lang="en-US" sz="1600" kern="1200" dirty="0"/>
        </a:p>
      </dsp:txBody>
      <dsp:txXfrm>
        <a:off x="21734" y="3248811"/>
        <a:ext cx="4841735" cy="401753"/>
      </dsp:txXfrm>
    </dsp:sp>
    <dsp:sp modelId="{F759D458-E725-43C1-ACA5-D02E59D244A2}">
      <dsp:nvSpPr>
        <dsp:cNvPr id="0" name=""/>
        <dsp:cNvSpPr/>
      </dsp:nvSpPr>
      <dsp:spPr>
        <a:xfrm>
          <a:off x="0" y="3724139"/>
          <a:ext cx="4885203" cy="44522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8. </a:t>
          </a:r>
          <a:r>
            <a:rPr lang="en-US" sz="2000" kern="1200" dirty="0"/>
            <a:t>OSY</a:t>
          </a:r>
          <a:endParaRPr lang="en-US" sz="1600" kern="1200" dirty="0"/>
        </a:p>
      </dsp:txBody>
      <dsp:txXfrm>
        <a:off x="21734" y="3745873"/>
        <a:ext cx="4841735" cy="401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0F140-4D3D-4F67-B2EB-4FBCEA05FFF8}">
      <dsp:nvSpPr>
        <dsp:cNvPr id="0" name=""/>
        <dsp:cNvSpPr/>
      </dsp:nvSpPr>
      <dsp:spPr>
        <a:xfrm>
          <a:off x="0" y="38032"/>
          <a:ext cx="7886700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Letter of Commitment </a:t>
          </a:r>
          <a:r>
            <a:rPr lang="en-US" sz="1900" kern="1200" dirty="0"/>
            <a:t>from each participating State signed by the Chief State School Officer, or his/her designee</a:t>
          </a:r>
        </a:p>
      </dsp:txBody>
      <dsp:txXfrm>
        <a:off x="36896" y="74928"/>
        <a:ext cx="7812908" cy="682028"/>
      </dsp:txXfrm>
    </dsp:sp>
    <dsp:sp modelId="{154D8679-02FE-40BD-9EF5-1DFDFB34A8E7}">
      <dsp:nvSpPr>
        <dsp:cNvPr id="0" name=""/>
        <dsp:cNvSpPr/>
      </dsp:nvSpPr>
      <dsp:spPr>
        <a:xfrm>
          <a:off x="0" y="848572"/>
          <a:ext cx="7886700" cy="7558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General Education Provisions Act (GEPA) statement </a:t>
          </a:r>
          <a:r>
            <a:rPr lang="en-US" sz="1900" kern="1200" dirty="0"/>
            <a:t>from each State (statement of equitable access)</a:t>
          </a:r>
        </a:p>
      </dsp:txBody>
      <dsp:txXfrm>
        <a:off x="36896" y="885468"/>
        <a:ext cx="7812908" cy="682028"/>
      </dsp:txXfrm>
    </dsp:sp>
    <dsp:sp modelId="{695A297D-E785-4901-B78B-5C387AD93890}">
      <dsp:nvSpPr>
        <dsp:cNvPr id="0" name=""/>
        <dsp:cNvSpPr/>
      </dsp:nvSpPr>
      <dsp:spPr>
        <a:xfrm>
          <a:off x="0" y="1659112"/>
          <a:ext cx="7886700" cy="7558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Assurances and Certifications </a:t>
          </a:r>
          <a:r>
            <a:rPr lang="en-US" sz="1900" kern="1200" dirty="0"/>
            <a:t>signed by the Chief State School Officer, or his/her designee</a:t>
          </a:r>
        </a:p>
      </dsp:txBody>
      <dsp:txXfrm>
        <a:off x="36896" y="1696008"/>
        <a:ext cx="7812908" cy="682028"/>
      </dsp:txXfrm>
    </dsp:sp>
    <dsp:sp modelId="{622A35E4-7568-4ACF-AF10-460DD1C17C50}">
      <dsp:nvSpPr>
        <dsp:cNvPr id="0" name=""/>
        <dsp:cNvSpPr/>
      </dsp:nvSpPr>
      <dsp:spPr>
        <a:xfrm>
          <a:off x="0" y="2469652"/>
          <a:ext cx="7886700" cy="755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Needs Assessment Data</a:t>
          </a:r>
          <a:endParaRPr lang="en-US" sz="1900" kern="1200" dirty="0"/>
        </a:p>
      </dsp:txBody>
      <dsp:txXfrm>
        <a:off x="36896" y="2506548"/>
        <a:ext cx="7812908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BD8FF-885F-4AB9-96A2-7507028A98A9}">
      <dsp:nvSpPr>
        <dsp:cNvPr id="0" name=""/>
        <dsp:cNvSpPr/>
      </dsp:nvSpPr>
      <dsp:spPr>
        <a:xfrm>
          <a:off x="407667" y="661289"/>
          <a:ext cx="662871" cy="6628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2047FA-4D90-48BC-AE27-BCC517E002A6}">
      <dsp:nvSpPr>
        <dsp:cNvPr id="0" name=""/>
        <dsp:cNvSpPr/>
      </dsp:nvSpPr>
      <dsp:spPr>
        <a:xfrm>
          <a:off x="2579" y="1551729"/>
          <a:ext cx="1473046" cy="62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Year 1: 2020-2021</a:t>
          </a:r>
        </a:p>
      </dsp:txBody>
      <dsp:txXfrm>
        <a:off x="2579" y="1551729"/>
        <a:ext cx="1473046" cy="626044"/>
      </dsp:txXfrm>
    </dsp:sp>
    <dsp:sp modelId="{574DA298-EBAD-4CFE-B95A-98A3BBAC27D1}">
      <dsp:nvSpPr>
        <dsp:cNvPr id="0" name=""/>
        <dsp:cNvSpPr/>
      </dsp:nvSpPr>
      <dsp:spPr>
        <a:xfrm>
          <a:off x="2138497" y="661289"/>
          <a:ext cx="662871" cy="6628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9D918D-6026-4B2A-B24F-7B6B745CAAE5}">
      <dsp:nvSpPr>
        <dsp:cNvPr id="0" name=""/>
        <dsp:cNvSpPr/>
      </dsp:nvSpPr>
      <dsp:spPr>
        <a:xfrm>
          <a:off x="1733410" y="1551729"/>
          <a:ext cx="1473046" cy="62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Year 2: 2021-2022</a:t>
          </a:r>
        </a:p>
      </dsp:txBody>
      <dsp:txXfrm>
        <a:off x="1733410" y="1551729"/>
        <a:ext cx="1473046" cy="626044"/>
      </dsp:txXfrm>
    </dsp:sp>
    <dsp:sp modelId="{F1BD2F9A-192D-47BD-A05B-D00908A6B896}">
      <dsp:nvSpPr>
        <dsp:cNvPr id="0" name=""/>
        <dsp:cNvSpPr/>
      </dsp:nvSpPr>
      <dsp:spPr>
        <a:xfrm>
          <a:off x="3869328" y="661289"/>
          <a:ext cx="662871" cy="6628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E01A91-00BE-4BEB-A209-6DEED6D32CFD}">
      <dsp:nvSpPr>
        <dsp:cNvPr id="0" name=""/>
        <dsp:cNvSpPr/>
      </dsp:nvSpPr>
      <dsp:spPr>
        <a:xfrm>
          <a:off x="3464240" y="1551729"/>
          <a:ext cx="1473046" cy="62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Year 3: 2022-2023</a:t>
          </a:r>
        </a:p>
      </dsp:txBody>
      <dsp:txXfrm>
        <a:off x="3464240" y="1551729"/>
        <a:ext cx="1473046" cy="626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97F4-2308-4E03-A3DF-88469A176BD2}">
      <dsp:nvSpPr>
        <dsp:cNvPr id="0" name=""/>
        <dsp:cNvSpPr/>
      </dsp:nvSpPr>
      <dsp:spPr>
        <a:xfrm>
          <a:off x="987973" y="1233"/>
          <a:ext cx="3951893" cy="5413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78" tIns="137499" rIns="76678" bIns="13749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Coordinate with other IDRC CIG States and maintain ongoing communication</a:t>
          </a:r>
        </a:p>
      </dsp:txBody>
      <dsp:txXfrm>
        <a:off x="987973" y="1233"/>
        <a:ext cx="3951893" cy="541335"/>
      </dsp:txXfrm>
    </dsp:sp>
    <dsp:sp modelId="{93B94A2F-26F4-4867-B852-A3273BD12686}">
      <dsp:nvSpPr>
        <dsp:cNvPr id="0" name=""/>
        <dsp:cNvSpPr/>
      </dsp:nvSpPr>
      <dsp:spPr>
        <a:xfrm>
          <a:off x="0" y="1233"/>
          <a:ext cx="987973" cy="541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280" tIns="53472" rIns="52280" bIns="534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Coordinate</a:t>
          </a:r>
        </a:p>
      </dsp:txBody>
      <dsp:txXfrm>
        <a:off x="0" y="1233"/>
        <a:ext cx="987973" cy="541335"/>
      </dsp:txXfrm>
    </dsp:sp>
    <dsp:sp modelId="{2366E84F-2EB0-4328-8CDF-F57FC49EF5DF}">
      <dsp:nvSpPr>
        <dsp:cNvPr id="0" name=""/>
        <dsp:cNvSpPr/>
      </dsp:nvSpPr>
      <dsp:spPr>
        <a:xfrm>
          <a:off x="987973" y="575049"/>
          <a:ext cx="3951893" cy="541335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78" tIns="137499" rIns="76678" bIns="13749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Participate in 2 SST meetings/year</a:t>
          </a:r>
        </a:p>
      </dsp:txBody>
      <dsp:txXfrm>
        <a:off x="987973" y="575049"/>
        <a:ext cx="3951893" cy="541335"/>
      </dsp:txXfrm>
    </dsp:sp>
    <dsp:sp modelId="{07C41B49-0A2E-48ED-A856-B70650F13BE1}">
      <dsp:nvSpPr>
        <dsp:cNvPr id="0" name=""/>
        <dsp:cNvSpPr/>
      </dsp:nvSpPr>
      <dsp:spPr>
        <a:xfrm>
          <a:off x="0" y="575049"/>
          <a:ext cx="987973" cy="54133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280" tIns="53472" rIns="52280" bIns="534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Participate</a:t>
          </a:r>
        </a:p>
      </dsp:txBody>
      <dsp:txXfrm>
        <a:off x="0" y="575049"/>
        <a:ext cx="987973" cy="541335"/>
      </dsp:txXfrm>
    </dsp:sp>
    <dsp:sp modelId="{0209187E-7393-4744-A41E-E843DDB12395}">
      <dsp:nvSpPr>
        <dsp:cNvPr id="0" name=""/>
        <dsp:cNvSpPr/>
      </dsp:nvSpPr>
      <dsp:spPr>
        <a:xfrm>
          <a:off x="987973" y="1148864"/>
          <a:ext cx="3951893" cy="54133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78" tIns="137499" rIns="76678" bIns="1374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a representative to participate on the TST (4 meetings/year face-to-face and virtual)</a:t>
          </a:r>
        </a:p>
      </dsp:txBody>
      <dsp:txXfrm>
        <a:off x="987973" y="1148864"/>
        <a:ext cx="3951893" cy="541335"/>
      </dsp:txXfrm>
    </dsp:sp>
    <dsp:sp modelId="{44CECB00-9F35-4597-8818-5A4F9290BF93}">
      <dsp:nvSpPr>
        <dsp:cNvPr id="0" name=""/>
        <dsp:cNvSpPr/>
      </dsp:nvSpPr>
      <dsp:spPr>
        <a:xfrm>
          <a:off x="0" y="1148864"/>
          <a:ext cx="987973" cy="54133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280" tIns="53472" rIns="52280" bIns="534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</a:t>
          </a:r>
        </a:p>
      </dsp:txBody>
      <dsp:txXfrm>
        <a:off x="0" y="1148864"/>
        <a:ext cx="987973" cy="541335"/>
      </dsp:txXfrm>
    </dsp:sp>
    <dsp:sp modelId="{CB34B0FC-1D64-4324-9B00-FADBBA110246}">
      <dsp:nvSpPr>
        <dsp:cNvPr id="0" name=""/>
        <dsp:cNvSpPr/>
      </dsp:nvSpPr>
      <dsp:spPr>
        <a:xfrm>
          <a:off x="987973" y="1722679"/>
          <a:ext cx="3951893" cy="541335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78" tIns="137499" rIns="76678" bIns="13749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Implement IDRC activities</a:t>
          </a:r>
        </a:p>
      </dsp:txBody>
      <dsp:txXfrm>
        <a:off x="987973" y="1722679"/>
        <a:ext cx="3951893" cy="541335"/>
      </dsp:txXfrm>
    </dsp:sp>
    <dsp:sp modelId="{970AB4C8-F8EB-469F-AFBB-D40AA5C17C08}">
      <dsp:nvSpPr>
        <dsp:cNvPr id="0" name=""/>
        <dsp:cNvSpPr/>
      </dsp:nvSpPr>
      <dsp:spPr>
        <a:xfrm>
          <a:off x="0" y="1722679"/>
          <a:ext cx="987973" cy="54133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280" tIns="53472" rIns="52280" bIns="534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Implement</a:t>
          </a:r>
        </a:p>
      </dsp:txBody>
      <dsp:txXfrm>
        <a:off x="0" y="1722679"/>
        <a:ext cx="987973" cy="541335"/>
      </dsp:txXfrm>
    </dsp:sp>
    <dsp:sp modelId="{6B8D2EE4-58FD-4EFE-8904-96E833DA8D9F}">
      <dsp:nvSpPr>
        <dsp:cNvPr id="0" name=""/>
        <dsp:cNvSpPr/>
      </dsp:nvSpPr>
      <dsp:spPr>
        <a:xfrm>
          <a:off x="987973" y="2296495"/>
          <a:ext cx="3951893" cy="54133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78" tIns="137499" rIns="76678" bIns="13749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Collect/report data for the evaluation</a:t>
          </a:r>
        </a:p>
      </dsp:txBody>
      <dsp:txXfrm>
        <a:off x="987973" y="2296495"/>
        <a:ext cx="3951893" cy="541335"/>
      </dsp:txXfrm>
    </dsp:sp>
    <dsp:sp modelId="{83C2386C-AA77-47D4-80C1-A47C6FEAC903}">
      <dsp:nvSpPr>
        <dsp:cNvPr id="0" name=""/>
        <dsp:cNvSpPr/>
      </dsp:nvSpPr>
      <dsp:spPr>
        <a:xfrm>
          <a:off x="0" y="2296495"/>
          <a:ext cx="987973" cy="54133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280" tIns="53472" rIns="52280" bIns="5347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 Data</a:t>
          </a:r>
        </a:p>
      </dsp:txBody>
      <dsp:txXfrm>
        <a:off x="0" y="2296495"/>
        <a:ext cx="987973" cy="541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6404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614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8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676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B9F7-E637-49C6-9E06-4B577A11E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CED8-2A23-413A-B2DE-FB724A9EA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468CC-E391-4F7E-AF1E-9C249812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53931-83B6-41CF-9CFA-169E8A28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276E-88C9-4600-B47A-C98602DC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335673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45BA-401C-450A-A421-8FD5F33F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5F7F7-E3B2-4B48-B095-8BE995E39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3CF9-68E0-4B7E-ADB0-1559B0F7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8E62-62F3-45AB-A2EC-10335DC0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5F2FB-5DAE-4DAC-BB2F-BA88814E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29686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23892-7354-4C15-A84E-1989D0401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9E248-5FEB-4407-B801-56047BC7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1C1D-BBFE-451F-BC51-6E195036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B271-BAAC-49E7-99E1-26A79B8C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C86E-E336-4ABE-BA16-283D6B15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252639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27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762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917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5"/>
            <a:ext cx="2247900" cy="270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5"/>
            <a:ext cx="2247900" cy="270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49" y="1545075"/>
            <a:ext cx="2247900" cy="270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328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C632-FA96-47F0-85E2-567F81E5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4DC51-1F4B-49FD-A3FF-3731E8208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FC67E-7F79-4822-8067-D9775ACD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D4719-8A60-4680-8D1F-A4F52186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940A-4113-4AA5-A26D-A428331D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813912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9FDA-C6BC-4AE0-BDB0-6754A5FB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9ECE-3C5B-44E5-9B3E-9B09E5917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5629C-46F8-41D9-A3F0-776A5F8E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5C9C-842F-4F65-86AD-CC49CB37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22E19-0C44-4BA4-B978-64F63322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6827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FA6F-23DC-40D0-8C56-BF8731BA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F5E1-0990-4BAF-A76A-DA4BD1968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E056F-CE80-4E09-998D-44E1F909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74A7B-A4F3-4D35-8784-1A5D6AF1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D8C25-4EE4-4002-BE48-7D74681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FD1A-2D96-4F30-A03A-F55211B8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556611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5037-94C9-4EA9-AD42-F567403A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3D5A0-6E8D-4AF3-8DB4-783579AE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259B9-7200-42A4-85DA-AF8CC08AF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C594C-57A8-4F86-B297-44599BB4E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4138E-DA91-44DB-9665-6FC69FBFD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144BD-5410-447A-ACB4-2CDEEF01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CE469-5643-4DAA-A6EB-DD357A0A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23765-FCB5-4E8D-872A-4ACE828E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645753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FA73-CC93-41AA-BC6C-D72C7812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85EF3-0DD8-411B-9B4A-58E89B0B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8B5ED-44EB-444D-B68E-62F0DF49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9E9A7-7338-452E-9B22-536A56FB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97279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B8105-3162-441E-8FD9-21EE14F0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4B33A-FC1F-4992-84B3-1D365962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FD810-6502-4F47-A8F3-2E5FEF21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92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1E26-457B-4905-A526-A804756C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6C3E0-F553-4874-86CC-6E1F80B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3706-3288-4D47-8DE7-923DB277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9F29D-DFC6-49B2-923E-1D4AF34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7270F-6334-408A-8C4E-733C5745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1E9BC-F3D8-469F-B55E-959F0CEE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599406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9403-19EF-4C2E-B316-D33BC118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E0434-5BB6-43BE-9E99-B92154B98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E0E00-9CBE-4BF5-AEDE-7E8C368B8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C12DD-E1BB-4005-8679-BBBAE1C3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47BBE-0EF1-4B6E-8703-13394982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108A6-BC33-4299-A9CB-CBB2FA9C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60630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81AF6-16B5-47D4-9AA8-351EFD6A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C2BE5-2461-495F-8AF7-18655DA6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0E85-E37C-44D9-8012-30171824B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0AA6-A6CD-4019-9358-D7BBA3C8DBA8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89E9-0325-4825-AF9D-2171C37B5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F15CA-B0EA-447C-92DE-6A7B2DE3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7530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5059971" y="1337969"/>
            <a:ext cx="3483937" cy="2166835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For the IRRC CIG Proposal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5EF65-7D0B-44B1-AB22-555C6356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" y="1383202"/>
            <a:ext cx="3035882" cy="13509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1161C-D08C-4843-8DDE-DABE5495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443508"/>
            <a:ext cx="2400300" cy="41892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Key Component of IDRC: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03257-A55C-45F0-A669-F1FF3DD3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A tool to identify farms, processing plants, etc. within a state.</a:t>
            </a:r>
          </a:p>
          <a:p>
            <a:pPr lvl="0"/>
            <a:r>
              <a:rPr lang="en-US" dirty="0"/>
              <a:t>Online training module for States, recruiters, school staff, etc. to learn basic information about the MEP and ID&amp;R.</a:t>
            </a:r>
          </a:p>
          <a:p>
            <a:pPr lvl="0"/>
            <a:r>
              <a:rPr lang="en-US" dirty="0"/>
              <a:t>Data reconciliation tools to help states develop a process to help with data reconciliation to improve MSIX data quality leading to quality data that can inform/drive ID&amp;R. </a:t>
            </a:r>
          </a:p>
          <a:p>
            <a:r>
              <a:rPr lang="en-US" dirty="0"/>
              <a:t>5 minute how to videos about IDRC website navigation/content.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4AD05-A38F-431E-A977-6AD7BEFB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4895" y="4767262"/>
            <a:ext cx="1150454" cy="2738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9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1161C-D08C-4843-8DDE-DABE5495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443508"/>
            <a:ext cx="2400300" cy="41892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Key Component of IDRC: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(Onsite Services) and Capacity Building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03257-A55C-45F0-A669-F1FF3DD3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en-US" sz="1800" dirty="0"/>
              <a:t>Continue TRI visits to IDRC States to: assist states with re-interviewing, provide ID&amp;R sweeps, review current recruitment regions/assess ID&amp;R systems, provide recruiter training/mentoring, assist with establishing/ building relationships with agribusiness, and assist with IR&amp;R efforts in the state, as needed.</a:t>
            </a:r>
          </a:p>
          <a:p>
            <a:pPr lvl="0"/>
            <a:r>
              <a:rPr lang="en-US" sz="1800" dirty="0"/>
              <a:t>Training modules on the differences between MEP child eligibility and HEP/CAMP eligibility and Head Start eligibility.</a:t>
            </a:r>
          </a:p>
          <a:p>
            <a:pPr lvl="0"/>
            <a:r>
              <a:rPr lang="en-US" sz="1800" dirty="0"/>
              <a:t>Training module on using MEP data to inform/drive ID&amp;R.</a:t>
            </a:r>
          </a:p>
          <a:p>
            <a:pPr lvl="0"/>
            <a:r>
              <a:rPr lang="en-US" sz="1800" dirty="0"/>
              <a:t>Training module on data reconciliation to improve MSIX data quality. </a:t>
            </a:r>
          </a:p>
          <a:p>
            <a:r>
              <a:rPr lang="en-US" sz="1800" dirty="0"/>
              <a:t>Mentoring program on ID&amp;R for new state directors.</a:t>
            </a:r>
          </a:p>
          <a:p>
            <a:r>
              <a:rPr lang="en-US" sz="1800" dirty="0"/>
              <a:t>Update the Recruiter Assessment.</a:t>
            </a:r>
          </a:p>
          <a:p>
            <a:r>
              <a:rPr lang="en-US" sz="1800" dirty="0"/>
              <a:t>Recruiter Toolkit for serving migratory students and families during recruitment.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4AD05-A38F-431E-A977-6AD7BEFB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4895" y="4767262"/>
            <a:ext cx="1150454" cy="2738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1161C-D08C-4843-8DDE-DABE5495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443508"/>
            <a:ext cx="2400300" cy="41892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Key Component of IDRC: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03257-A55C-45F0-A669-F1FF3DD3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/>
          </a:bodyPr>
          <a:lstStyle/>
          <a:p>
            <a:pPr lvl="0"/>
            <a:r>
              <a:rPr lang="en-US" sz="1800" dirty="0"/>
              <a:t>Coordination Workgroup to establish procedures/ suggestions to optimize current relationships and build new relationships with agribusinesses in IDRC States and identification of subject matter experts in various qualifying work.</a:t>
            </a:r>
          </a:p>
          <a:p>
            <a:pPr lvl="0"/>
            <a:r>
              <a:rPr lang="en-US" sz="1800" dirty="0"/>
              <a:t>A categorized list of agencies/organizations with whom States can collaborate for ID&amp;R.</a:t>
            </a:r>
          </a:p>
          <a:p>
            <a:pPr lvl="0"/>
            <a:r>
              <a:rPr lang="en-US" sz="1800" dirty="0"/>
              <a:t>A list of staff with specialized skills that can assist with data-driven ID&amp;R.</a:t>
            </a:r>
          </a:p>
          <a:p>
            <a:pPr lvl="0"/>
            <a:r>
              <a:rPr lang="en-US" sz="1800" dirty="0"/>
              <a:t>Materials that states can use when hiring recruiters (e.g., job descriptions, effective hiring practices, creating a health cultural environment, questions to ask in the hiring process, interview techniques/ strategies).</a:t>
            </a:r>
          </a:p>
          <a:p>
            <a:pPr lvl="0"/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4AD05-A38F-431E-A977-6AD7BEFB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4895" y="4767262"/>
            <a:ext cx="1150454" cy="2738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/>
              <a:t>IDRC State Responsibilities</a:t>
            </a:r>
          </a:p>
        </p:txBody>
      </p:sp>
      <p:pic>
        <p:nvPicPr>
          <p:cNvPr id="8200" name="Picture 8199">
            <a:extLst>
              <a:ext uri="{FF2B5EF4-FFF2-40B4-BE49-F238E27FC236}">
                <a16:creationId xmlns:a16="http://schemas.microsoft.com/office/drawing/2014/main" id="{2DCF9416-2094-463B-B116-6DF6D0C7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7" r="35774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68A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7625281" y="4767262"/>
            <a:ext cx="890069" cy="2738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0000000-1234-1234-1234-12341234123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8198" name="Text Placeholder 1">
            <a:extLst>
              <a:ext uri="{FF2B5EF4-FFF2-40B4-BE49-F238E27FC236}">
                <a16:creationId xmlns:a16="http://schemas.microsoft.com/office/drawing/2014/main" id="{1E6F0C16-09F5-4D34-8720-C24319049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953174"/>
              </p:ext>
            </p:extLst>
          </p:nvPr>
        </p:nvGraphicFramePr>
        <p:xfrm>
          <a:off x="3724073" y="1828800"/>
          <a:ext cx="4939867" cy="283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2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questions/thoughts pictures">
            <a:extLst>
              <a:ext uri="{FF2B5EF4-FFF2-40B4-BE49-F238E27FC236}">
                <a16:creationId xmlns:a16="http://schemas.microsoft.com/office/drawing/2014/main" id="{B9608CD3-4702-4A1D-B78E-E3AB2C83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850" y="482600"/>
            <a:ext cx="4178299" cy="4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" name="Shape 503"/>
          <p:cNvSpPr txBox="1"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lIns="91425" tIns="91425" rIns="91425" bIns="91425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600">
                <a:solidFill>
                  <a:srgbClr val="FFFFFF"/>
                </a:solidFill>
              </a:rPr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" sz="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902DFB-222D-40E1-B5D2-5ECFFFD3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1540230"/>
            <a:ext cx="2751871" cy="2070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spcBef>
                <a:spcPct val="0"/>
              </a:spcBef>
            </a:pPr>
            <a:r>
              <a:rPr lang="en-US" sz="5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News from 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9C1A7-AAF1-4A46-AE65-67350541D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7930" y="601399"/>
            <a:ext cx="4096011" cy="392297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28600" indent="-228600" defTabSz="9144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There will be a CIG competition this spring </a:t>
            </a:r>
            <a:r>
              <a:rPr lang="en-US" sz="2400" i="1" dirty="0">
                <a:solidFill>
                  <a:srgbClr val="000000"/>
                </a:solidFill>
              </a:rPr>
              <a:t>(no guess on when the Notice Inviting Applicants [NIA] will come out)</a:t>
            </a:r>
          </a:p>
          <a:p>
            <a:pPr marL="228600" indent="-228600" defTabSz="9144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CIGs will need to focus on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</a:p>
          <a:p>
            <a:pPr marL="228600" indent="-228600" defTabSz="9144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CIGs will have to address the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Secretary’s priorities </a:t>
            </a:r>
            <a:r>
              <a:rPr lang="en-US" sz="2400" i="1" dirty="0">
                <a:solidFill>
                  <a:srgbClr val="000000"/>
                </a:solidFill>
              </a:rPr>
              <a:t>(not sure if all or a select few)</a:t>
            </a:r>
          </a:p>
          <a:p>
            <a:pPr marL="228600" indent="-228600" defTabSz="9144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CIGs can address more than one of the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MEP Absolute Priorities </a:t>
            </a:r>
            <a:r>
              <a:rPr lang="en-US" sz="2400" i="1" dirty="0">
                <a:solidFill>
                  <a:srgbClr val="000000"/>
                </a:solidFill>
              </a:rPr>
              <a:t>(not sure if all 8 will be included in the NIA)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837D4-E123-417B-B0BA-FC980D2F5F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19447" y="4667776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>
                <a:solidFill>
                  <a:srgbClr val="898989"/>
                </a:solidFill>
              </a:rPr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E284D-C981-4FD9-B7AA-A424CADB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8 MEP Absolute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8A55C-D6BC-4060-A442-F1D1E4D5F12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44665" y="4767262"/>
            <a:ext cx="47068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</a:rPr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4695267-CA39-4286-B5A3-F75D2A3AF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438758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9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B862CC-1E29-49E3-97D4-E0D7EDD3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1540230"/>
            <a:ext cx="2751871" cy="2070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spcBef>
                <a:spcPct val="0"/>
              </a:spcBef>
            </a:pP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Secretary’s </a:t>
            </a:r>
            <a:r>
              <a:rPr lang="en-US" sz="6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 </a:t>
            </a: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Priorities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2FE547-8656-428E-91C6-8081C7762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7930" y="601399"/>
            <a:ext cx="3979563" cy="392297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228600" indent="-228600" defTabSz="9144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Most likely, the CIG NIA will include 2-3 of the Secretary’s Priorities that will have to be addressed by the CIGs. </a:t>
            </a:r>
          </a:p>
          <a:p>
            <a:pPr marL="228600" indent="-228600" defTabSz="9144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See Handout showing the Secretary’s Priorities and Priority Areas – yellow highlighted priorities areas are those that IRRC could potentially address if the Priority is selected for the NIA.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229ED-682C-4381-9BB9-288CAB7749B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19447" y="4667776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>
                <a:solidFill>
                  <a:srgbClr val="898989"/>
                </a:solidFill>
              </a:rPr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A7EC-4454-4E5C-AB25-A47C1C4E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is Ne</a:t>
            </a:r>
            <a:r>
              <a:rPr lang="en-US" sz="3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eded for the CIG Proposal from IRRC States? </a:t>
            </a:r>
            <a:r>
              <a:rPr lang="en-US" sz="1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(as required in previous competitions)</a:t>
            </a:r>
            <a:endParaRPr lang="en-US" sz="31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D6E75-39F1-4DB8-8E73-0CCC48D635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sz="1200" dirty="0"/>
          </a:p>
        </p:txBody>
      </p:sp>
      <p:graphicFrame>
        <p:nvGraphicFramePr>
          <p:cNvPr id="17" name="Text Placeholder 2">
            <a:extLst>
              <a:ext uri="{FF2B5EF4-FFF2-40B4-BE49-F238E27FC236}">
                <a16:creationId xmlns:a16="http://schemas.microsoft.com/office/drawing/2014/main" id="{63200EA8-75F0-441F-93C4-B79D35764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593298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96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5F1DF-A513-418F-939B-3D6CB9BE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52" y="213734"/>
            <a:ext cx="687689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State Director Proposal Needs Assessment Survey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6D6B3-B234-4071-8701-B3D80583C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64" y="1206688"/>
            <a:ext cx="6678841" cy="3464921"/>
          </a:xfrm>
        </p:spPr>
        <p:txBody>
          <a:bodyPr anchor="ctr">
            <a:normAutofit/>
          </a:bodyPr>
          <a:lstStyle/>
          <a:p>
            <a:r>
              <a:rPr lang="en-US" sz="1600" dirty="0"/>
              <a:t>Each of you received a paper copy of the State Director Proposal Needs Assessment Survey (containing the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code </a:t>
            </a:r>
            <a:r>
              <a:rPr lang="en-US" sz="1600" dirty="0"/>
              <a:t>to the online survey)</a:t>
            </a:r>
          </a:p>
          <a:p>
            <a:r>
              <a:rPr lang="en-US" sz="1600" dirty="0"/>
              <a:t>This survey will help inform the needs assessment section of the proposal.</a:t>
            </a:r>
          </a:p>
          <a:p>
            <a:r>
              <a:rPr lang="en-US" sz="1600" dirty="0"/>
              <a:t>Please note that you will need to gather data before responding to the survey including:</a:t>
            </a:r>
          </a:p>
          <a:p>
            <a:pPr marL="0" indent="0">
              <a:buNone/>
            </a:pPr>
            <a:r>
              <a:rPr lang="en-US" sz="1600" dirty="0"/>
              <a:t>	-number of statewide, regional, &amp; local recruiters in your State</a:t>
            </a:r>
          </a:p>
          <a:p>
            <a:pPr marL="0" indent="0">
              <a:buNone/>
            </a:pPr>
            <a:r>
              <a:rPr lang="en-US" sz="1600" dirty="0"/>
              <a:t>	-number of staff that oversee ID&amp;R statewide</a:t>
            </a:r>
          </a:p>
          <a:p>
            <a:pPr marL="0" indent="0">
              <a:buNone/>
            </a:pPr>
            <a:r>
              <a:rPr lang="en-US" sz="1600" dirty="0"/>
              <a:t>	-number of eligible migratory children in your State (birth to 21) 	during the 2016-17, 2017-18, and 2018-19 performance periods</a:t>
            </a:r>
          </a:p>
          <a:p>
            <a:pPr marL="0" indent="0">
              <a:buNone/>
            </a:pPr>
            <a:r>
              <a:rPr lang="en-US" sz="1600" dirty="0"/>
              <a:t>	-whether or not your State hires contractors to assist with ID&amp;R</a:t>
            </a:r>
          </a:p>
          <a:p>
            <a:pPr marL="0" indent="0">
              <a:buNone/>
            </a:pPr>
            <a:r>
              <a:rPr lang="en-US" sz="1600" dirty="0"/>
              <a:t>	-whether or not your State hires temporary recruiters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Presentation with Checklist">
            <a:extLst>
              <a:ext uri="{FF2B5EF4-FFF2-40B4-BE49-F238E27FC236}">
                <a16:creationId xmlns:a16="http://schemas.microsoft.com/office/drawing/2014/main" id="{BFE45279-17F7-45E0-A4A8-CC4DF881E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36575-3E70-4AFF-8303-38C5B3AE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6071" y="4767262"/>
            <a:ext cx="759278" cy="2738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8A5B2-C0E5-42AF-8619-ADFF9A1C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9" r="30769" b="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58A9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CF5D-F5CD-4704-A30B-5918E306C2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625281" y="4767262"/>
            <a:ext cx="89006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0000000-1234-1234-1234-123412341234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3D5B0AF6-3CFB-4B8B-AD03-92E6BB4C3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568810"/>
              </p:ext>
            </p:extLst>
          </p:nvPr>
        </p:nvGraphicFramePr>
        <p:xfrm>
          <a:off x="3724073" y="1828800"/>
          <a:ext cx="4939867" cy="283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DF84A3-8E46-4227-8FC4-889E4ED8FF87}"/>
              </a:ext>
            </a:extLst>
          </p:cNvPr>
          <p:cNvSpPr txBox="1"/>
          <p:nvPr/>
        </p:nvSpPr>
        <p:spPr>
          <a:xfrm>
            <a:off x="356986" y="1355388"/>
            <a:ext cx="2762740" cy="221599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IDRC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entification and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ecruitment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onsortium</a:t>
            </a:r>
          </a:p>
        </p:txBody>
      </p:sp>
    </p:spTree>
    <p:extLst>
      <p:ext uri="{BB962C8B-B14F-4D97-AF65-F5344CB8AC3E}">
        <p14:creationId xmlns:p14="http://schemas.microsoft.com/office/powerpoint/2010/main" val="12617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AF1FCD-7342-489C-8CDB-1CCD96F3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2"/>
            <a:ext cx="2064265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Current IRRC States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AD51F-133C-48BB-A961-58CA8538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89" y="332508"/>
            <a:ext cx="6139160" cy="44355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860F7-13BB-4C9D-BD7D-009E2D73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692" y="4767262"/>
            <a:ext cx="420007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AF1FCD-7342-489C-8CDB-1CCD96F3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2"/>
            <a:ext cx="2064265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Potential IDRC States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860F7-13BB-4C9D-BD7D-009E2D73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692" y="4767262"/>
            <a:ext cx="420007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A2D29-70FF-423D-AD83-D851816F314A}"/>
              </a:ext>
            </a:extLst>
          </p:cNvPr>
          <p:cNvSpPr txBox="1"/>
          <p:nvPr/>
        </p:nvSpPr>
        <p:spPr>
          <a:xfrm>
            <a:off x="151628" y="4073226"/>
            <a:ext cx="131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Any others?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A605C-1D35-4276-8CDF-1ACE6C82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32" y="362737"/>
            <a:ext cx="6178167" cy="44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828</Words>
  <Application>Microsoft Office PowerPoint</Application>
  <PresentationFormat>On-screen Show (16:9)</PresentationFormat>
  <Paragraphs>82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Black</vt:lpstr>
      <vt:lpstr>Roboto Condensed</vt:lpstr>
      <vt:lpstr>Calibri</vt:lpstr>
      <vt:lpstr>Calibri Light</vt:lpstr>
      <vt:lpstr>Arial</vt:lpstr>
      <vt:lpstr>Office Theme</vt:lpstr>
      <vt:lpstr>Planning For the IRRC CIG Proposal</vt:lpstr>
      <vt:lpstr>News from OME</vt:lpstr>
      <vt:lpstr>8 MEP Absolute Priorities</vt:lpstr>
      <vt:lpstr>Secretary’s 11 Priorities</vt:lpstr>
      <vt:lpstr>What is Needed for the CIG Proposal from IRRC States? (as required in previous competitions)</vt:lpstr>
      <vt:lpstr>State Director Proposal Needs Assessment Survey</vt:lpstr>
      <vt:lpstr>PowerPoint Presentation</vt:lpstr>
      <vt:lpstr>Current IRRC States</vt:lpstr>
      <vt:lpstr>Potential IDRC States</vt:lpstr>
      <vt:lpstr>Key Component of IDRC: Technology</vt:lpstr>
      <vt:lpstr>Key Component of IDRC: TRI (Onsite Services) and Capacity Building</vt:lpstr>
      <vt:lpstr>Key Component of IDRC: Coordination</vt:lpstr>
      <vt:lpstr>IDRC State Responsibilities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the IRRC CIG Proposal</dc:title>
  <dc:creator>Cari Semivan</dc:creator>
  <cp:lastModifiedBy>Cari Semivan</cp:lastModifiedBy>
  <cp:revision>4</cp:revision>
  <dcterms:created xsi:type="dcterms:W3CDTF">2020-01-18T04:19:23Z</dcterms:created>
  <dcterms:modified xsi:type="dcterms:W3CDTF">2020-01-18T04:24:18Z</dcterms:modified>
</cp:coreProperties>
</file>